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306" r:id="rId7"/>
    <p:sldId id="287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4" r:id="rId16"/>
    <p:sldId id="315" r:id="rId17"/>
    <p:sldId id="316" r:id="rId18"/>
    <p:sldId id="317" r:id="rId19"/>
    <p:sldId id="285" r:id="rId20"/>
    <p:sldId id="261" r:id="rId21"/>
  </p:sldIdLst>
  <p:sldSz cx="9144000" cy="5143500" type="screen16x9"/>
  <p:notesSz cx="6858000" cy="9144000"/>
  <p:embeddedFontLst>
    <p:embeddedFont>
      <p:font typeface="Archivo Black" panose="020B0604020202020204" charset="0"/>
      <p:regular r:id="rId23"/>
    </p:embeddedFont>
    <p:embeddedFont>
      <p:font typeface="Bebas Neue" panose="020B0606020202050201" pitchFamily="34" charset="0"/>
      <p:regular r:id="rId24"/>
    </p:embeddedFont>
    <p:embeddedFont>
      <p:font typeface="Comfortaa Medium" panose="020B0604020202020204" charset="0"/>
      <p:regular r:id="rId25"/>
      <p:bold r:id="rId26"/>
    </p:embeddedFont>
    <p:embeddedFont>
      <p:font typeface="Comfortaa SemiBold" panose="020B0604020202020204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52B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9EA317-367D-4017-9E47-EDDDAE36822F}">
  <a:tblStyle styleId="{679EA317-367D-4017-9E47-EDDDAE3682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520" y="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23407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2900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791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441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918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49292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12765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7520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30502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1340135a08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1340135a08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67e5f98ef2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67e5f98ef2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33f6155f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33f6155f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75a2644c0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75a2644c0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67f4bf3df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67f4bf3df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67f4bf3df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67f4bf3df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8936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95534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107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5" y="2770125"/>
            <a:ext cx="9144000" cy="238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688414"/>
            <a:ext cx="5578200" cy="208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2886989"/>
            <a:ext cx="55782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754850" y="3968925"/>
            <a:ext cx="2474700" cy="2474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/>
          <p:nvPr/>
        </p:nvSpPr>
        <p:spPr>
          <a:xfrm>
            <a:off x="75" y="0"/>
            <a:ext cx="9144000" cy="121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8"/>
          <p:cNvSpPr/>
          <p:nvPr/>
        </p:nvSpPr>
        <p:spPr>
          <a:xfrm>
            <a:off x="8364750" y="-513150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8"/>
          <p:cNvSpPr/>
          <p:nvPr/>
        </p:nvSpPr>
        <p:spPr>
          <a:xfrm>
            <a:off x="110325" y="-950650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/>
          <p:nvPr/>
        </p:nvSpPr>
        <p:spPr>
          <a:xfrm>
            <a:off x="75" y="0"/>
            <a:ext cx="9144000" cy="121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9"/>
          <p:cNvSpPr/>
          <p:nvPr/>
        </p:nvSpPr>
        <p:spPr>
          <a:xfrm>
            <a:off x="6789700" y="-979825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9"/>
          <p:cNvSpPr/>
          <p:nvPr/>
        </p:nvSpPr>
        <p:spPr>
          <a:xfrm>
            <a:off x="-808450" y="-702725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75" y="2827375"/>
            <a:ext cx="9144000" cy="232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20000" y="1922250"/>
            <a:ext cx="3320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863250"/>
            <a:ext cx="2001900" cy="10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20000" y="2979775"/>
            <a:ext cx="32271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-361525" y="4413000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>
            <a:off x="75" y="0"/>
            <a:ext cx="9144000" cy="121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0000" y="5394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/>
          <p:nvPr/>
        </p:nvSpPr>
        <p:spPr>
          <a:xfrm>
            <a:off x="8160575" y="-487275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868675" y="-921475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>
            <a:off x="75" y="2186350"/>
            <a:ext cx="9144000" cy="295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1831950" y="1274650"/>
            <a:ext cx="5480100" cy="9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190150" y="2249025"/>
            <a:ext cx="4763700" cy="15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3503250" y="4398950"/>
            <a:ext cx="2474700" cy="2474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/>
          <p:nvPr/>
        </p:nvSpPr>
        <p:spPr>
          <a:xfrm>
            <a:off x="75" y="0"/>
            <a:ext cx="9144000" cy="121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713224" y="2497975"/>
            <a:ext cx="2487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2"/>
          </p:nvPr>
        </p:nvSpPr>
        <p:spPr>
          <a:xfrm>
            <a:off x="713224" y="4044188"/>
            <a:ext cx="2487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3"/>
          </p:nvPr>
        </p:nvSpPr>
        <p:spPr>
          <a:xfrm>
            <a:off x="3324963" y="4044188"/>
            <a:ext cx="2487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4"/>
          </p:nvPr>
        </p:nvSpPr>
        <p:spPr>
          <a:xfrm>
            <a:off x="3324963" y="2497975"/>
            <a:ext cx="2487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5" hasCustomPrompt="1"/>
          </p:nvPr>
        </p:nvSpPr>
        <p:spPr>
          <a:xfrm>
            <a:off x="1506274" y="1711900"/>
            <a:ext cx="901200" cy="38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6" hasCustomPrompt="1"/>
          </p:nvPr>
        </p:nvSpPr>
        <p:spPr>
          <a:xfrm>
            <a:off x="4118013" y="3258200"/>
            <a:ext cx="901200" cy="38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7" hasCustomPrompt="1"/>
          </p:nvPr>
        </p:nvSpPr>
        <p:spPr>
          <a:xfrm>
            <a:off x="1506274" y="3258200"/>
            <a:ext cx="901200" cy="38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8" hasCustomPrompt="1"/>
          </p:nvPr>
        </p:nvSpPr>
        <p:spPr>
          <a:xfrm>
            <a:off x="4118013" y="1711900"/>
            <a:ext cx="901200" cy="38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9"/>
          </p:nvPr>
        </p:nvSpPr>
        <p:spPr>
          <a:xfrm>
            <a:off x="5936726" y="4044188"/>
            <a:ext cx="2487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3"/>
          </p:nvPr>
        </p:nvSpPr>
        <p:spPr>
          <a:xfrm>
            <a:off x="5936726" y="2497975"/>
            <a:ext cx="2487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14" hasCustomPrompt="1"/>
          </p:nvPr>
        </p:nvSpPr>
        <p:spPr>
          <a:xfrm>
            <a:off x="6729776" y="3258200"/>
            <a:ext cx="901200" cy="38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15" hasCustomPrompt="1"/>
          </p:nvPr>
        </p:nvSpPr>
        <p:spPr>
          <a:xfrm>
            <a:off x="6729776" y="1711900"/>
            <a:ext cx="901200" cy="38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6"/>
          </p:nvPr>
        </p:nvSpPr>
        <p:spPr>
          <a:xfrm>
            <a:off x="758974" y="2216575"/>
            <a:ext cx="23958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17"/>
          </p:nvPr>
        </p:nvSpPr>
        <p:spPr>
          <a:xfrm>
            <a:off x="758974" y="3762798"/>
            <a:ext cx="23958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8"/>
          </p:nvPr>
        </p:nvSpPr>
        <p:spPr>
          <a:xfrm>
            <a:off x="3370713" y="3762798"/>
            <a:ext cx="23958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9"/>
          </p:nvPr>
        </p:nvSpPr>
        <p:spPr>
          <a:xfrm>
            <a:off x="3370713" y="2216575"/>
            <a:ext cx="23958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20"/>
          </p:nvPr>
        </p:nvSpPr>
        <p:spPr>
          <a:xfrm>
            <a:off x="5982476" y="3762798"/>
            <a:ext cx="23958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21"/>
          </p:nvPr>
        </p:nvSpPr>
        <p:spPr>
          <a:xfrm>
            <a:off x="5982476" y="2216575"/>
            <a:ext cx="23958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-558925" y="-744750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7814625" y="-1011450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6_2_1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/>
          <p:nvPr/>
        </p:nvSpPr>
        <p:spPr>
          <a:xfrm>
            <a:off x="75" y="0"/>
            <a:ext cx="9144000" cy="121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720000" y="5394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0"/>
          <p:cNvSpPr/>
          <p:nvPr/>
        </p:nvSpPr>
        <p:spPr>
          <a:xfrm>
            <a:off x="-558925" y="-667675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8505600" y="-524750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1"/>
          </p:nvPr>
        </p:nvSpPr>
        <p:spPr>
          <a:xfrm>
            <a:off x="713225" y="1542375"/>
            <a:ext cx="3750000" cy="30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body" idx="2"/>
          </p:nvPr>
        </p:nvSpPr>
        <p:spPr>
          <a:xfrm>
            <a:off x="4667202" y="1542375"/>
            <a:ext cx="3750000" cy="30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/>
          <p:nvPr/>
        </p:nvSpPr>
        <p:spPr>
          <a:xfrm>
            <a:off x="75" y="0"/>
            <a:ext cx="9144000" cy="121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720000" y="5394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ubTitle" idx="1"/>
          </p:nvPr>
        </p:nvSpPr>
        <p:spPr>
          <a:xfrm>
            <a:off x="720025" y="18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subTitle" idx="2"/>
          </p:nvPr>
        </p:nvSpPr>
        <p:spPr>
          <a:xfrm>
            <a:off x="720025" y="2973225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subTitle" idx="3"/>
          </p:nvPr>
        </p:nvSpPr>
        <p:spPr>
          <a:xfrm>
            <a:off x="720025" y="4004025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subTitle" idx="4"/>
          </p:nvPr>
        </p:nvSpPr>
        <p:spPr>
          <a:xfrm>
            <a:off x="720025" y="1413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" name="Google Shape;153;p22"/>
          <p:cNvSpPr txBox="1">
            <a:spLocks noGrp="1"/>
          </p:cNvSpPr>
          <p:nvPr>
            <p:ph type="subTitle" idx="5"/>
          </p:nvPr>
        </p:nvSpPr>
        <p:spPr>
          <a:xfrm>
            <a:off x="720025" y="2534025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subTitle" idx="6"/>
          </p:nvPr>
        </p:nvSpPr>
        <p:spPr>
          <a:xfrm>
            <a:off x="720025" y="3564825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-759525" y="-514625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7197850" y="-940575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/>
          <p:nvPr/>
        </p:nvSpPr>
        <p:spPr>
          <a:xfrm>
            <a:off x="75" y="0"/>
            <a:ext cx="9144000" cy="187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7"/>
          <p:cNvSpPr txBox="1">
            <a:spLocks noGrp="1"/>
          </p:cNvSpPr>
          <p:nvPr>
            <p:ph type="title"/>
          </p:nvPr>
        </p:nvSpPr>
        <p:spPr>
          <a:xfrm>
            <a:off x="713225" y="547627"/>
            <a:ext cx="5304600" cy="13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8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27"/>
          <p:cNvSpPr txBox="1">
            <a:spLocks noGrp="1"/>
          </p:cNvSpPr>
          <p:nvPr>
            <p:ph type="subTitle" idx="1"/>
          </p:nvPr>
        </p:nvSpPr>
        <p:spPr>
          <a:xfrm>
            <a:off x="713225" y="2029253"/>
            <a:ext cx="4448100" cy="9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7"/>
          <p:cNvSpPr txBox="1"/>
          <p:nvPr/>
        </p:nvSpPr>
        <p:spPr>
          <a:xfrm>
            <a:off x="713225" y="3611950"/>
            <a:ext cx="5673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CREDITS: This presentation template was created by </a:t>
            </a:r>
            <a:r>
              <a:rPr lang="en" sz="1200" u="sng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, and includes icons by </a:t>
            </a:r>
            <a:r>
              <a:rPr lang="en" sz="1200" u="sng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, and infographics &amp; images by </a:t>
            </a:r>
            <a:r>
              <a:rPr lang="en" sz="1200" u="sng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 </a:t>
            </a:r>
            <a:endParaRPr sz="1200" u="sng"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202" name="Google Shape;202;p27"/>
          <p:cNvSpPr/>
          <p:nvPr/>
        </p:nvSpPr>
        <p:spPr>
          <a:xfrm>
            <a:off x="-284100" y="-641425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7"/>
          <p:cNvSpPr/>
          <p:nvPr/>
        </p:nvSpPr>
        <p:spPr>
          <a:xfrm>
            <a:off x="8319325" y="179200"/>
            <a:ext cx="1366500" cy="136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6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Black"/>
              <a:buNone/>
              <a:defRPr sz="3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Black"/>
              <a:buNone/>
              <a:defRPr sz="3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Black"/>
              <a:buNone/>
              <a:defRPr sz="3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Black"/>
              <a:buNone/>
              <a:defRPr sz="3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Black"/>
              <a:buNone/>
              <a:defRPr sz="3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Black"/>
              <a:buNone/>
              <a:defRPr sz="3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Black"/>
              <a:buNone/>
              <a:defRPr sz="3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Black"/>
              <a:buNone/>
              <a:defRPr sz="3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chivo Black"/>
              <a:buNone/>
              <a:defRPr sz="3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omfortaa Medium"/>
              <a:buChar char="●"/>
              <a:defRPr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omfortaa Medium"/>
              <a:buChar char="○"/>
              <a:defRPr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omfortaa Medium"/>
              <a:buChar char="■"/>
              <a:defRPr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omfortaa Medium"/>
              <a:buChar char="●"/>
              <a:defRPr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omfortaa Medium"/>
              <a:buChar char="○"/>
              <a:defRPr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omfortaa Medium"/>
              <a:buChar char="■"/>
              <a:defRPr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omfortaa Medium"/>
              <a:buChar char="●"/>
              <a:defRPr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omfortaa Medium"/>
              <a:buChar char="○"/>
              <a:defRPr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omfortaa Medium"/>
              <a:buChar char="■"/>
              <a:defRPr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6" r:id="rId7"/>
    <p:sldLayoutId id="2147483668" r:id="rId8"/>
    <p:sldLayoutId id="2147483673" r:id="rId9"/>
    <p:sldLayoutId id="2147483674" r:id="rId10"/>
    <p:sldLayoutId id="2147483675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lides.com/zergiorubio/2020-conferencia-7cima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slides.com/zergiorubio/2020-conferencia-7cima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rumahweb.com/file-iso-adalah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kumparan.com/how-to-tekno/cara-membuat-bootable-flashdisk-windows-10-1vsOSIGdqf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>
            <a:spLocks noGrp="1"/>
          </p:cNvSpPr>
          <p:nvPr>
            <p:ph type="ctrTitle"/>
          </p:nvPr>
        </p:nvSpPr>
        <p:spPr>
          <a:xfrm>
            <a:off x="713225" y="688414"/>
            <a:ext cx="5316315" cy="19696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000" dirty="0">
                <a:solidFill>
                  <a:schemeClr val="dk2"/>
                </a:solidFill>
              </a:rPr>
              <a:t>P</a:t>
            </a:r>
            <a:r>
              <a:rPr lang="en" sz="4000" dirty="0">
                <a:solidFill>
                  <a:schemeClr val="dk2"/>
                </a:solidFill>
              </a:rPr>
              <a:t>roses Install</a:t>
            </a:r>
            <a:br>
              <a:rPr lang="en" sz="4000" dirty="0">
                <a:solidFill>
                  <a:schemeClr val="dk2"/>
                </a:solidFill>
              </a:rPr>
            </a:br>
            <a:r>
              <a:rPr lang="en" sz="4000" dirty="0">
                <a:solidFill>
                  <a:schemeClr val="dk2"/>
                </a:solidFill>
              </a:rPr>
              <a:t>Sistem Operasi</a:t>
            </a:r>
            <a:br>
              <a:rPr lang="en" sz="4000" dirty="0">
                <a:solidFill>
                  <a:schemeClr val="dk2"/>
                </a:solidFill>
              </a:rPr>
            </a:br>
            <a:r>
              <a:rPr lang="en" sz="4000" dirty="0">
                <a:solidFill>
                  <a:srgbClr val="4652BE"/>
                </a:solidFill>
              </a:rPr>
              <a:t>Linux Ziron OS</a:t>
            </a:r>
            <a:endParaRPr sz="4000" dirty="0">
              <a:solidFill>
                <a:srgbClr val="4652BE"/>
              </a:solidFill>
            </a:endParaRPr>
          </a:p>
        </p:txBody>
      </p:sp>
      <p:sp>
        <p:nvSpPr>
          <p:cNvPr id="229" name="Google Shape;229;p36"/>
          <p:cNvSpPr txBox="1">
            <a:spLocks noGrp="1"/>
          </p:cNvSpPr>
          <p:nvPr>
            <p:ph type="subTitle" idx="1"/>
          </p:nvPr>
        </p:nvSpPr>
        <p:spPr>
          <a:xfrm>
            <a:off x="713225" y="2886989"/>
            <a:ext cx="55782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Oleh Muhammad Zainuri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NIM 22520721</a:t>
            </a:r>
            <a:endParaRPr dirty="0"/>
          </a:p>
        </p:txBody>
      </p:sp>
      <p:sp>
        <p:nvSpPr>
          <p:cNvPr id="2" name="Google Shape;941;p64">
            <a:extLst>
              <a:ext uri="{FF2B5EF4-FFF2-40B4-BE49-F238E27FC236}">
                <a16:creationId xmlns:a16="http://schemas.microsoft.com/office/drawing/2014/main" id="{95704DDA-CBB3-273F-EE7F-8AADC54E47C5}"/>
              </a:ext>
            </a:extLst>
          </p:cNvPr>
          <p:cNvSpPr/>
          <p:nvPr/>
        </p:nvSpPr>
        <p:spPr>
          <a:xfrm>
            <a:off x="5005210" y="3149494"/>
            <a:ext cx="1718600" cy="320700"/>
          </a:xfrm>
          <a:custGeom>
            <a:avLst/>
            <a:gdLst/>
            <a:ahLst/>
            <a:cxnLst/>
            <a:rect l="l" t="t" r="r" b="b"/>
            <a:pathLst>
              <a:path w="68744" h="12828" extrusionOk="0">
                <a:moveTo>
                  <a:pt x="0" y="986"/>
                </a:moveTo>
                <a:lnTo>
                  <a:pt x="64139" y="12828"/>
                </a:lnTo>
                <a:lnTo>
                  <a:pt x="6874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3" name="Google Shape;942;p64">
            <a:extLst>
              <a:ext uri="{FF2B5EF4-FFF2-40B4-BE49-F238E27FC236}">
                <a16:creationId xmlns:a16="http://schemas.microsoft.com/office/drawing/2014/main" id="{797AC190-D8CF-A1ED-ADE9-582E443AA259}"/>
              </a:ext>
            </a:extLst>
          </p:cNvPr>
          <p:cNvSpPr/>
          <p:nvPr/>
        </p:nvSpPr>
        <p:spPr>
          <a:xfrm>
            <a:off x="5280985" y="709469"/>
            <a:ext cx="3549536" cy="2765739"/>
          </a:xfrm>
          <a:custGeom>
            <a:avLst/>
            <a:gdLst/>
            <a:ahLst/>
            <a:cxnLst/>
            <a:rect l="l" t="t" r="r" b="b"/>
            <a:pathLst>
              <a:path w="131696" h="100673" extrusionOk="0">
                <a:moveTo>
                  <a:pt x="128192" y="0"/>
                </a:moveTo>
                <a:lnTo>
                  <a:pt x="3504" y="0"/>
                </a:lnTo>
                <a:lnTo>
                  <a:pt x="3504" y="0"/>
                </a:lnTo>
                <a:lnTo>
                  <a:pt x="2821" y="0"/>
                </a:lnTo>
                <a:lnTo>
                  <a:pt x="2137" y="257"/>
                </a:lnTo>
                <a:lnTo>
                  <a:pt x="1624" y="598"/>
                </a:lnTo>
                <a:lnTo>
                  <a:pt x="1026" y="1026"/>
                </a:lnTo>
                <a:lnTo>
                  <a:pt x="599" y="1538"/>
                </a:lnTo>
                <a:lnTo>
                  <a:pt x="342" y="2137"/>
                </a:lnTo>
                <a:lnTo>
                  <a:pt x="86" y="2735"/>
                </a:lnTo>
                <a:lnTo>
                  <a:pt x="0" y="3504"/>
                </a:lnTo>
                <a:lnTo>
                  <a:pt x="0" y="79991"/>
                </a:lnTo>
                <a:lnTo>
                  <a:pt x="0" y="79991"/>
                </a:lnTo>
                <a:lnTo>
                  <a:pt x="86" y="80675"/>
                </a:lnTo>
                <a:lnTo>
                  <a:pt x="342" y="81359"/>
                </a:lnTo>
                <a:lnTo>
                  <a:pt x="599" y="81957"/>
                </a:lnTo>
                <a:lnTo>
                  <a:pt x="1026" y="82470"/>
                </a:lnTo>
                <a:lnTo>
                  <a:pt x="1624" y="82897"/>
                </a:lnTo>
                <a:lnTo>
                  <a:pt x="2137" y="83239"/>
                </a:lnTo>
                <a:lnTo>
                  <a:pt x="2821" y="83410"/>
                </a:lnTo>
                <a:lnTo>
                  <a:pt x="3504" y="83495"/>
                </a:lnTo>
                <a:lnTo>
                  <a:pt x="52132" y="83495"/>
                </a:lnTo>
                <a:lnTo>
                  <a:pt x="51191" y="89990"/>
                </a:lnTo>
                <a:lnTo>
                  <a:pt x="51191" y="89990"/>
                </a:lnTo>
                <a:lnTo>
                  <a:pt x="50850" y="91272"/>
                </a:lnTo>
                <a:lnTo>
                  <a:pt x="50251" y="92640"/>
                </a:lnTo>
                <a:lnTo>
                  <a:pt x="49910" y="93238"/>
                </a:lnTo>
                <a:lnTo>
                  <a:pt x="49482" y="93836"/>
                </a:lnTo>
                <a:lnTo>
                  <a:pt x="49055" y="94349"/>
                </a:lnTo>
                <a:lnTo>
                  <a:pt x="48628" y="94862"/>
                </a:lnTo>
                <a:lnTo>
                  <a:pt x="43842" y="98024"/>
                </a:lnTo>
                <a:lnTo>
                  <a:pt x="43842" y="98024"/>
                </a:lnTo>
                <a:lnTo>
                  <a:pt x="43585" y="98280"/>
                </a:lnTo>
                <a:lnTo>
                  <a:pt x="43415" y="98536"/>
                </a:lnTo>
                <a:lnTo>
                  <a:pt x="43329" y="98878"/>
                </a:lnTo>
                <a:lnTo>
                  <a:pt x="43244" y="99220"/>
                </a:lnTo>
                <a:lnTo>
                  <a:pt x="43329" y="99562"/>
                </a:lnTo>
                <a:lnTo>
                  <a:pt x="43415" y="99818"/>
                </a:lnTo>
                <a:lnTo>
                  <a:pt x="43585" y="100160"/>
                </a:lnTo>
                <a:lnTo>
                  <a:pt x="43842" y="100417"/>
                </a:lnTo>
                <a:lnTo>
                  <a:pt x="43842" y="100417"/>
                </a:lnTo>
                <a:lnTo>
                  <a:pt x="44269" y="100588"/>
                </a:lnTo>
                <a:lnTo>
                  <a:pt x="44782" y="100673"/>
                </a:lnTo>
                <a:lnTo>
                  <a:pt x="65891" y="100673"/>
                </a:lnTo>
                <a:lnTo>
                  <a:pt x="86914" y="100673"/>
                </a:lnTo>
                <a:lnTo>
                  <a:pt x="86914" y="100673"/>
                </a:lnTo>
                <a:lnTo>
                  <a:pt x="87427" y="100588"/>
                </a:lnTo>
                <a:lnTo>
                  <a:pt x="87854" y="100417"/>
                </a:lnTo>
                <a:lnTo>
                  <a:pt x="87854" y="100417"/>
                </a:lnTo>
                <a:lnTo>
                  <a:pt x="88111" y="100160"/>
                </a:lnTo>
                <a:lnTo>
                  <a:pt x="88281" y="99818"/>
                </a:lnTo>
                <a:lnTo>
                  <a:pt x="88367" y="99562"/>
                </a:lnTo>
                <a:lnTo>
                  <a:pt x="88452" y="99220"/>
                </a:lnTo>
                <a:lnTo>
                  <a:pt x="88367" y="98878"/>
                </a:lnTo>
                <a:lnTo>
                  <a:pt x="88281" y="98536"/>
                </a:lnTo>
                <a:lnTo>
                  <a:pt x="88111" y="98280"/>
                </a:lnTo>
                <a:lnTo>
                  <a:pt x="87854" y="98024"/>
                </a:lnTo>
                <a:lnTo>
                  <a:pt x="83154" y="94862"/>
                </a:lnTo>
                <a:lnTo>
                  <a:pt x="83154" y="94862"/>
                </a:lnTo>
                <a:lnTo>
                  <a:pt x="83068" y="94862"/>
                </a:lnTo>
                <a:lnTo>
                  <a:pt x="83068" y="94862"/>
                </a:lnTo>
                <a:lnTo>
                  <a:pt x="82556" y="94349"/>
                </a:lnTo>
                <a:lnTo>
                  <a:pt x="82128" y="93836"/>
                </a:lnTo>
                <a:lnTo>
                  <a:pt x="81786" y="93238"/>
                </a:lnTo>
                <a:lnTo>
                  <a:pt x="81445" y="92640"/>
                </a:lnTo>
                <a:lnTo>
                  <a:pt x="80846" y="91272"/>
                </a:lnTo>
                <a:lnTo>
                  <a:pt x="80505" y="89990"/>
                </a:lnTo>
                <a:lnTo>
                  <a:pt x="79564" y="83495"/>
                </a:lnTo>
                <a:lnTo>
                  <a:pt x="128192" y="83495"/>
                </a:lnTo>
                <a:lnTo>
                  <a:pt x="128192" y="83495"/>
                </a:lnTo>
                <a:lnTo>
                  <a:pt x="128875" y="83410"/>
                </a:lnTo>
                <a:lnTo>
                  <a:pt x="129559" y="83239"/>
                </a:lnTo>
                <a:lnTo>
                  <a:pt x="130157" y="82897"/>
                </a:lnTo>
                <a:lnTo>
                  <a:pt x="130670" y="82470"/>
                </a:lnTo>
                <a:lnTo>
                  <a:pt x="131097" y="81957"/>
                </a:lnTo>
                <a:lnTo>
                  <a:pt x="131354" y="81359"/>
                </a:lnTo>
                <a:lnTo>
                  <a:pt x="131610" y="80675"/>
                </a:lnTo>
                <a:lnTo>
                  <a:pt x="131696" y="79991"/>
                </a:lnTo>
                <a:lnTo>
                  <a:pt x="131696" y="3504"/>
                </a:lnTo>
                <a:lnTo>
                  <a:pt x="131696" y="3504"/>
                </a:lnTo>
                <a:lnTo>
                  <a:pt x="131610" y="2735"/>
                </a:lnTo>
                <a:lnTo>
                  <a:pt x="131354" y="2137"/>
                </a:lnTo>
                <a:lnTo>
                  <a:pt x="131097" y="1538"/>
                </a:lnTo>
                <a:lnTo>
                  <a:pt x="130670" y="1026"/>
                </a:lnTo>
                <a:lnTo>
                  <a:pt x="130157" y="598"/>
                </a:lnTo>
                <a:lnTo>
                  <a:pt x="129559" y="257"/>
                </a:lnTo>
                <a:lnTo>
                  <a:pt x="128875" y="0"/>
                </a:lnTo>
                <a:lnTo>
                  <a:pt x="128192" y="0"/>
                </a:lnTo>
                <a:lnTo>
                  <a:pt x="128192" y="0"/>
                </a:lnTo>
                <a:close/>
                <a:moveTo>
                  <a:pt x="65891" y="80932"/>
                </a:moveTo>
                <a:lnTo>
                  <a:pt x="65891" y="80932"/>
                </a:lnTo>
                <a:lnTo>
                  <a:pt x="65463" y="80846"/>
                </a:lnTo>
                <a:lnTo>
                  <a:pt x="65036" y="80761"/>
                </a:lnTo>
                <a:lnTo>
                  <a:pt x="64694" y="80504"/>
                </a:lnTo>
                <a:lnTo>
                  <a:pt x="64352" y="80248"/>
                </a:lnTo>
                <a:lnTo>
                  <a:pt x="64096" y="79991"/>
                </a:lnTo>
                <a:lnTo>
                  <a:pt x="63925" y="79650"/>
                </a:lnTo>
                <a:lnTo>
                  <a:pt x="63840" y="79222"/>
                </a:lnTo>
                <a:lnTo>
                  <a:pt x="63754" y="78795"/>
                </a:lnTo>
                <a:lnTo>
                  <a:pt x="63754" y="78795"/>
                </a:lnTo>
                <a:lnTo>
                  <a:pt x="63840" y="78368"/>
                </a:lnTo>
                <a:lnTo>
                  <a:pt x="63925" y="78026"/>
                </a:lnTo>
                <a:lnTo>
                  <a:pt x="64096" y="77599"/>
                </a:lnTo>
                <a:lnTo>
                  <a:pt x="64352" y="77342"/>
                </a:lnTo>
                <a:lnTo>
                  <a:pt x="64694" y="77086"/>
                </a:lnTo>
                <a:lnTo>
                  <a:pt x="65036" y="76915"/>
                </a:lnTo>
                <a:lnTo>
                  <a:pt x="65463" y="76744"/>
                </a:lnTo>
                <a:lnTo>
                  <a:pt x="65891" y="76744"/>
                </a:lnTo>
                <a:lnTo>
                  <a:pt x="65891" y="76744"/>
                </a:lnTo>
                <a:lnTo>
                  <a:pt x="66233" y="76744"/>
                </a:lnTo>
                <a:lnTo>
                  <a:pt x="66660" y="76915"/>
                </a:lnTo>
                <a:lnTo>
                  <a:pt x="67002" y="77086"/>
                </a:lnTo>
                <a:lnTo>
                  <a:pt x="67344" y="77342"/>
                </a:lnTo>
                <a:lnTo>
                  <a:pt x="67600" y="77599"/>
                </a:lnTo>
                <a:lnTo>
                  <a:pt x="67771" y="78026"/>
                </a:lnTo>
                <a:lnTo>
                  <a:pt x="67856" y="78368"/>
                </a:lnTo>
                <a:lnTo>
                  <a:pt x="67942" y="78795"/>
                </a:lnTo>
                <a:lnTo>
                  <a:pt x="67942" y="78795"/>
                </a:lnTo>
                <a:lnTo>
                  <a:pt x="67856" y="79222"/>
                </a:lnTo>
                <a:lnTo>
                  <a:pt x="67771" y="79650"/>
                </a:lnTo>
                <a:lnTo>
                  <a:pt x="67600" y="79991"/>
                </a:lnTo>
                <a:lnTo>
                  <a:pt x="67344" y="80248"/>
                </a:lnTo>
                <a:lnTo>
                  <a:pt x="67002" y="80504"/>
                </a:lnTo>
                <a:lnTo>
                  <a:pt x="66660" y="80761"/>
                </a:lnTo>
                <a:lnTo>
                  <a:pt x="66233" y="80846"/>
                </a:lnTo>
                <a:lnTo>
                  <a:pt x="65891" y="80932"/>
                </a:lnTo>
                <a:lnTo>
                  <a:pt x="65891" y="80932"/>
                </a:lnTo>
                <a:close/>
                <a:moveTo>
                  <a:pt x="126568" y="74009"/>
                </a:moveTo>
                <a:lnTo>
                  <a:pt x="5128" y="74009"/>
                </a:lnTo>
                <a:lnTo>
                  <a:pt x="5128" y="4871"/>
                </a:lnTo>
                <a:lnTo>
                  <a:pt x="126568" y="4871"/>
                </a:lnTo>
                <a:lnTo>
                  <a:pt x="126568" y="740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Google Shape;943;p64">
            <a:extLst>
              <a:ext uri="{FF2B5EF4-FFF2-40B4-BE49-F238E27FC236}">
                <a16:creationId xmlns:a16="http://schemas.microsoft.com/office/drawing/2014/main" id="{3E66DEBB-60D8-E994-4827-B3E0E105284C}"/>
              </a:ext>
            </a:extLst>
          </p:cNvPr>
          <p:cNvPicPr preferRelativeResize="0"/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198" r="1198"/>
          <a:stretch/>
        </p:blipFill>
        <p:spPr>
          <a:xfrm>
            <a:off x="5915614" y="1104320"/>
            <a:ext cx="2343016" cy="1377624"/>
          </a:xfrm>
          <a:prstGeom prst="rect">
            <a:avLst/>
          </a:prstGeom>
        </p:spPr>
      </p:pic>
      <p:grpSp>
        <p:nvGrpSpPr>
          <p:cNvPr id="5" name="Google Shape;944;p64">
            <a:extLst>
              <a:ext uri="{FF2B5EF4-FFF2-40B4-BE49-F238E27FC236}">
                <a16:creationId xmlns:a16="http://schemas.microsoft.com/office/drawing/2014/main" id="{5EF12EE2-A8A9-AF18-C63F-6DDAE7CEFA0E}"/>
              </a:ext>
            </a:extLst>
          </p:cNvPr>
          <p:cNvGrpSpPr/>
          <p:nvPr/>
        </p:nvGrpSpPr>
        <p:grpSpPr>
          <a:xfrm>
            <a:off x="5334160" y="709469"/>
            <a:ext cx="3512662" cy="2774045"/>
            <a:chOff x="4810500" y="1342575"/>
            <a:chExt cx="3512662" cy="2774045"/>
          </a:xfrm>
        </p:grpSpPr>
        <p:sp>
          <p:nvSpPr>
            <p:cNvPr id="6" name="Google Shape;945;p64">
              <a:extLst>
                <a:ext uri="{FF2B5EF4-FFF2-40B4-BE49-F238E27FC236}">
                  <a16:creationId xmlns:a16="http://schemas.microsoft.com/office/drawing/2014/main" id="{E58374CC-6DDC-9B3E-D7E1-B8BEE75353FA}"/>
                </a:ext>
              </a:extLst>
            </p:cNvPr>
            <p:cNvSpPr/>
            <p:nvPr/>
          </p:nvSpPr>
          <p:spPr>
            <a:xfrm>
              <a:off x="4810500" y="1342575"/>
              <a:ext cx="3512662" cy="2774045"/>
            </a:xfrm>
            <a:custGeom>
              <a:avLst/>
              <a:gdLst/>
              <a:ahLst/>
              <a:cxnLst/>
              <a:rect l="l" t="t" r="r" b="b"/>
              <a:pathLst>
                <a:path w="131696" h="100673" extrusionOk="0">
                  <a:moveTo>
                    <a:pt x="128192" y="0"/>
                  </a:moveTo>
                  <a:lnTo>
                    <a:pt x="3504" y="0"/>
                  </a:lnTo>
                  <a:lnTo>
                    <a:pt x="3504" y="0"/>
                  </a:lnTo>
                  <a:lnTo>
                    <a:pt x="2821" y="0"/>
                  </a:lnTo>
                  <a:lnTo>
                    <a:pt x="2137" y="257"/>
                  </a:lnTo>
                  <a:lnTo>
                    <a:pt x="1624" y="598"/>
                  </a:lnTo>
                  <a:lnTo>
                    <a:pt x="1026" y="1026"/>
                  </a:lnTo>
                  <a:lnTo>
                    <a:pt x="599" y="1538"/>
                  </a:lnTo>
                  <a:lnTo>
                    <a:pt x="342" y="2137"/>
                  </a:lnTo>
                  <a:lnTo>
                    <a:pt x="86" y="2735"/>
                  </a:lnTo>
                  <a:lnTo>
                    <a:pt x="0" y="3504"/>
                  </a:lnTo>
                  <a:lnTo>
                    <a:pt x="0" y="79991"/>
                  </a:lnTo>
                  <a:lnTo>
                    <a:pt x="0" y="79991"/>
                  </a:lnTo>
                  <a:lnTo>
                    <a:pt x="86" y="80675"/>
                  </a:lnTo>
                  <a:lnTo>
                    <a:pt x="342" y="81359"/>
                  </a:lnTo>
                  <a:lnTo>
                    <a:pt x="599" y="81957"/>
                  </a:lnTo>
                  <a:lnTo>
                    <a:pt x="1026" y="82470"/>
                  </a:lnTo>
                  <a:lnTo>
                    <a:pt x="1624" y="82897"/>
                  </a:lnTo>
                  <a:lnTo>
                    <a:pt x="2137" y="83239"/>
                  </a:lnTo>
                  <a:lnTo>
                    <a:pt x="2821" y="83410"/>
                  </a:lnTo>
                  <a:lnTo>
                    <a:pt x="3504" y="83495"/>
                  </a:lnTo>
                  <a:lnTo>
                    <a:pt x="52132" y="83495"/>
                  </a:lnTo>
                  <a:lnTo>
                    <a:pt x="51191" y="89990"/>
                  </a:lnTo>
                  <a:lnTo>
                    <a:pt x="51191" y="89990"/>
                  </a:lnTo>
                  <a:lnTo>
                    <a:pt x="50850" y="91272"/>
                  </a:lnTo>
                  <a:lnTo>
                    <a:pt x="50251" y="92640"/>
                  </a:lnTo>
                  <a:lnTo>
                    <a:pt x="49910" y="93238"/>
                  </a:lnTo>
                  <a:lnTo>
                    <a:pt x="49482" y="93836"/>
                  </a:lnTo>
                  <a:lnTo>
                    <a:pt x="49055" y="94349"/>
                  </a:lnTo>
                  <a:lnTo>
                    <a:pt x="48628" y="94862"/>
                  </a:lnTo>
                  <a:lnTo>
                    <a:pt x="43842" y="98024"/>
                  </a:lnTo>
                  <a:lnTo>
                    <a:pt x="43842" y="98024"/>
                  </a:lnTo>
                  <a:lnTo>
                    <a:pt x="43585" y="98280"/>
                  </a:lnTo>
                  <a:lnTo>
                    <a:pt x="43415" y="98536"/>
                  </a:lnTo>
                  <a:lnTo>
                    <a:pt x="43329" y="98878"/>
                  </a:lnTo>
                  <a:lnTo>
                    <a:pt x="43244" y="99220"/>
                  </a:lnTo>
                  <a:lnTo>
                    <a:pt x="43329" y="99562"/>
                  </a:lnTo>
                  <a:lnTo>
                    <a:pt x="43415" y="99818"/>
                  </a:lnTo>
                  <a:lnTo>
                    <a:pt x="43585" y="100160"/>
                  </a:lnTo>
                  <a:lnTo>
                    <a:pt x="43842" y="100417"/>
                  </a:lnTo>
                  <a:lnTo>
                    <a:pt x="43842" y="100417"/>
                  </a:lnTo>
                  <a:lnTo>
                    <a:pt x="44269" y="100588"/>
                  </a:lnTo>
                  <a:lnTo>
                    <a:pt x="44782" y="100673"/>
                  </a:lnTo>
                  <a:lnTo>
                    <a:pt x="65891" y="100673"/>
                  </a:lnTo>
                  <a:lnTo>
                    <a:pt x="86914" y="100673"/>
                  </a:lnTo>
                  <a:lnTo>
                    <a:pt x="86914" y="100673"/>
                  </a:lnTo>
                  <a:lnTo>
                    <a:pt x="87427" y="100588"/>
                  </a:lnTo>
                  <a:lnTo>
                    <a:pt x="87854" y="100417"/>
                  </a:lnTo>
                  <a:lnTo>
                    <a:pt x="87854" y="100417"/>
                  </a:lnTo>
                  <a:lnTo>
                    <a:pt x="88111" y="100160"/>
                  </a:lnTo>
                  <a:lnTo>
                    <a:pt x="88281" y="99818"/>
                  </a:lnTo>
                  <a:lnTo>
                    <a:pt x="88367" y="99562"/>
                  </a:lnTo>
                  <a:lnTo>
                    <a:pt x="88452" y="99220"/>
                  </a:lnTo>
                  <a:lnTo>
                    <a:pt x="88367" y="98878"/>
                  </a:lnTo>
                  <a:lnTo>
                    <a:pt x="88281" y="98536"/>
                  </a:lnTo>
                  <a:lnTo>
                    <a:pt x="88111" y="98280"/>
                  </a:lnTo>
                  <a:lnTo>
                    <a:pt x="87854" y="98024"/>
                  </a:lnTo>
                  <a:lnTo>
                    <a:pt x="83154" y="94862"/>
                  </a:lnTo>
                  <a:lnTo>
                    <a:pt x="83154" y="94862"/>
                  </a:lnTo>
                  <a:lnTo>
                    <a:pt x="83068" y="94862"/>
                  </a:lnTo>
                  <a:lnTo>
                    <a:pt x="83068" y="94862"/>
                  </a:lnTo>
                  <a:lnTo>
                    <a:pt x="82556" y="94349"/>
                  </a:lnTo>
                  <a:lnTo>
                    <a:pt x="82128" y="93836"/>
                  </a:lnTo>
                  <a:lnTo>
                    <a:pt x="81786" y="93238"/>
                  </a:lnTo>
                  <a:lnTo>
                    <a:pt x="81445" y="92640"/>
                  </a:lnTo>
                  <a:lnTo>
                    <a:pt x="80846" y="91272"/>
                  </a:lnTo>
                  <a:lnTo>
                    <a:pt x="80505" y="89990"/>
                  </a:lnTo>
                  <a:lnTo>
                    <a:pt x="79564" y="83495"/>
                  </a:lnTo>
                  <a:lnTo>
                    <a:pt x="128192" y="83495"/>
                  </a:lnTo>
                  <a:lnTo>
                    <a:pt x="128192" y="83495"/>
                  </a:lnTo>
                  <a:lnTo>
                    <a:pt x="128875" y="83410"/>
                  </a:lnTo>
                  <a:lnTo>
                    <a:pt x="129559" y="83239"/>
                  </a:lnTo>
                  <a:lnTo>
                    <a:pt x="130157" y="82897"/>
                  </a:lnTo>
                  <a:lnTo>
                    <a:pt x="130670" y="82470"/>
                  </a:lnTo>
                  <a:lnTo>
                    <a:pt x="131097" y="81957"/>
                  </a:lnTo>
                  <a:lnTo>
                    <a:pt x="131354" y="81359"/>
                  </a:lnTo>
                  <a:lnTo>
                    <a:pt x="131610" y="80675"/>
                  </a:lnTo>
                  <a:lnTo>
                    <a:pt x="131696" y="79991"/>
                  </a:lnTo>
                  <a:lnTo>
                    <a:pt x="131696" y="3504"/>
                  </a:lnTo>
                  <a:lnTo>
                    <a:pt x="131696" y="3504"/>
                  </a:lnTo>
                  <a:lnTo>
                    <a:pt x="131610" y="2735"/>
                  </a:lnTo>
                  <a:lnTo>
                    <a:pt x="131354" y="2137"/>
                  </a:lnTo>
                  <a:lnTo>
                    <a:pt x="131097" y="1538"/>
                  </a:lnTo>
                  <a:lnTo>
                    <a:pt x="130670" y="1026"/>
                  </a:lnTo>
                  <a:lnTo>
                    <a:pt x="130157" y="598"/>
                  </a:lnTo>
                  <a:lnTo>
                    <a:pt x="129559" y="257"/>
                  </a:lnTo>
                  <a:lnTo>
                    <a:pt x="128875" y="0"/>
                  </a:lnTo>
                  <a:lnTo>
                    <a:pt x="128192" y="0"/>
                  </a:lnTo>
                  <a:lnTo>
                    <a:pt x="128192" y="0"/>
                  </a:lnTo>
                  <a:close/>
                  <a:moveTo>
                    <a:pt x="65891" y="80932"/>
                  </a:moveTo>
                  <a:lnTo>
                    <a:pt x="65891" y="80932"/>
                  </a:lnTo>
                  <a:lnTo>
                    <a:pt x="65463" y="80846"/>
                  </a:lnTo>
                  <a:lnTo>
                    <a:pt x="65036" y="80761"/>
                  </a:lnTo>
                  <a:lnTo>
                    <a:pt x="64694" y="80504"/>
                  </a:lnTo>
                  <a:lnTo>
                    <a:pt x="64352" y="80248"/>
                  </a:lnTo>
                  <a:lnTo>
                    <a:pt x="64096" y="79991"/>
                  </a:lnTo>
                  <a:lnTo>
                    <a:pt x="63925" y="79650"/>
                  </a:lnTo>
                  <a:lnTo>
                    <a:pt x="63840" y="79222"/>
                  </a:lnTo>
                  <a:lnTo>
                    <a:pt x="63754" y="78795"/>
                  </a:lnTo>
                  <a:lnTo>
                    <a:pt x="63754" y="78795"/>
                  </a:lnTo>
                  <a:lnTo>
                    <a:pt x="63840" y="78368"/>
                  </a:lnTo>
                  <a:lnTo>
                    <a:pt x="63925" y="78026"/>
                  </a:lnTo>
                  <a:lnTo>
                    <a:pt x="64096" y="77599"/>
                  </a:lnTo>
                  <a:lnTo>
                    <a:pt x="64352" y="77342"/>
                  </a:lnTo>
                  <a:lnTo>
                    <a:pt x="64694" y="77086"/>
                  </a:lnTo>
                  <a:lnTo>
                    <a:pt x="65036" y="76915"/>
                  </a:lnTo>
                  <a:lnTo>
                    <a:pt x="65463" y="76744"/>
                  </a:lnTo>
                  <a:lnTo>
                    <a:pt x="65891" y="76744"/>
                  </a:lnTo>
                  <a:lnTo>
                    <a:pt x="65891" y="76744"/>
                  </a:lnTo>
                  <a:lnTo>
                    <a:pt x="66233" y="76744"/>
                  </a:lnTo>
                  <a:lnTo>
                    <a:pt x="66660" y="76915"/>
                  </a:lnTo>
                  <a:lnTo>
                    <a:pt x="67002" y="77086"/>
                  </a:lnTo>
                  <a:lnTo>
                    <a:pt x="67344" y="77342"/>
                  </a:lnTo>
                  <a:lnTo>
                    <a:pt x="67600" y="77599"/>
                  </a:lnTo>
                  <a:lnTo>
                    <a:pt x="67771" y="78026"/>
                  </a:lnTo>
                  <a:lnTo>
                    <a:pt x="67856" y="78368"/>
                  </a:lnTo>
                  <a:lnTo>
                    <a:pt x="67942" y="78795"/>
                  </a:lnTo>
                  <a:lnTo>
                    <a:pt x="67942" y="78795"/>
                  </a:lnTo>
                  <a:lnTo>
                    <a:pt x="67856" y="79222"/>
                  </a:lnTo>
                  <a:lnTo>
                    <a:pt x="67771" y="79650"/>
                  </a:lnTo>
                  <a:lnTo>
                    <a:pt x="67600" y="79991"/>
                  </a:lnTo>
                  <a:lnTo>
                    <a:pt x="67344" y="80248"/>
                  </a:lnTo>
                  <a:lnTo>
                    <a:pt x="67002" y="80504"/>
                  </a:lnTo>
                  <a:lnTo>
                    <a:pt x="66660" y="80761"/>
                  </a:lnTo>
                  <a:lnTo>
                    <a:pt x="66233" y="80846"/>
                  </a:lnTo>
                  <a:lnTo>
                    <a:pt x="65891" y="80932"/>
                  </a:lnTo>
                  <a:lnTo>
                    <a:pt x="65891" y="80932"/>
                  </a:lnTo>
                  <a:close/>
                  <a:moveTo>
                    <a:pt x="126568" y="74009"/>
                  </a:moveTo>
                  <a:lnTo>
                    <a:pt x="5128" y="74009"/>
                  </a:lnTo>
                  <a:lnTo>
                    <a:pt x="5128" y="4871"/>
                  </a:lnTo>
                  <a:lnTo>
                    <a:pt x="126568" y="4871"/>
                  </a:lnTo>
                  <a:lnTo>
                    <a:pt x="126568" y="7400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46;p64">
              <a:extLst>
                <a:ext uri="{FF2B5EF4-FFF2-40B4-BE49-F238E27FC236}">
                  <a16:creationId xmlns:a16="http://schemas.microsoft.com/office/drawing/2014/main" id="{32ADC1A3-273B-A4ED-155B-369A5B1A704F}"/>
                </a:ext>
              </a:extLst>
            </p:cNvPr>
            <p:cNvSpPr/>
            <p:nvPr/>
          </p:nvSpPr>
          <p:spPr>
            <a:xfrm>
              <a:off x="6504415" y="3445454"/>
              <a:ext cx="139800" cy="139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7691" y="1479159"/>
            <a:ext cx="3750000" cy="3066300"/>
          </a:xfrm>
        </p:spPr>
        <p:txBody>
          <a:bodyPr/>
          <a:lstStyle/>
          <a:p>
            <a:pPr marL="139700" indent="0">
              <a:buNone/>
            </a:pPr>
            <a:r>
              <a:rPr lang="en-US" dirty="0" err="1"/>
              <a:t>Pilih</a:t>
            </a:r>
            <a:r>
              <a:rPr lang="en-US" dirty="0"/>
              <a:t> keyboard layout yang </a:t>
            </a:r>
            <a:r>
              <a:rPr lang="en-US" dirty="0" err="1"/>
              <a:t>digunakan</a:t>
            </a:r>
            <a:r>
              <a:rPr lang="en-US" dirty="0"/>
              <a:t>. </a:t>
            </a:r>
            <a:r>
              <a:rPr lang="en-US" dirty="0" err="1"/>
              <a:t>Umumnya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basaha</a:t>
            </a:r>
            <a:r>
              <a:rPr lang="en-US" dirty="0"/>
              <a:t> English (US)</a:t>
            </a:r>
            <a:endParaRPr lang="id-ID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C649D2-BD44-BB69-45F4-DB34777A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68759" y="1304374"/>
            <a:ext cx="4554494" cy="3415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6627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7691" y="1479159"/>
            <a:ext cx="3750000" cy="3066300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Update and Other Software</a:t>
            </a:r>
          </a:p>
          <a:p>
            <a:pPr marL="139700" indent="0">
              <a:buNone/>
            </a:pPr>
            <a:r>
              <a:rPr lang="en-US" dirty="0" err="1"/>
              <a:t>Cintang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settingan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supaya</a:t>
            </a:r>
            <a:r>
              <a:rPr lang="en-US" dirty="0"/>
              <a:t> system dan </a:t>
            </a:r>
            <a:r>
              <a:rPr lang="en-US" dirty="0" err="1"/>
              <a:t>aplikasi</a:t>
            </a:r>
            <a:r>
              <a:rPr lang="en-US"/>
              <a:t> update.</a:t>
            </a:r>
            <a:endParaRPr lang="id-ID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C649D2-BD44-BB69-45F4-DB34777A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68760" y="1304374"/>
            <a:ext cx="4554492" cy="3415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293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7691" y="1479159"/>
            <a:ext cx="3750000" cy="3066300"/>
          </a:xfrm>
        </p:spPr>
        <p:txBody>
          <a:bodyPr/>
          <a:lstStyle/>
          <a:p>
            <a:pPr marL="139700" indent="0">
              <a:buNone/>
            </a:pPr>
            <a:r>
              <a:rPr lang="en-US" dirty="0" err="1"/>
              <a:t>Pemilihan</a:t>
            </a:r>
            <a:r>
              <a:rPr lang="en-US" dirty="0"/>
              <a:t> installation type </a:t>
            </a:r>
            <a:r>
              <a:rPr lang="en-US" dirty="0" err="1"/>
              <a:t>mau</a:t>
            </a:r>
            <a:r>
              <a:rPr lang="en-US" dirty="0"/>
              <a:t> yang </a:t>
            </a:r>
            <a:r>
              <a:rPr lang="en-US" dirty="0" err="1"/>
              <a:t>mengahapus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data disk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memanagemen</a:t>
            </a:r>
            <a:r>
              <a:rPr lang="en-US" dirty="0"/>
              <a:t> disk yang </a:t>
            </a:r>
            <a:r>
              <a:rPr lang="en-US" dirty="0" err="1"/>
              <a:t>ingin</a:t>
            </a:r>
            <a:r>
              <a:rPr lang="en-US" dirty="0"/>
              <a:t> di install.</a:t>
            </a:r>
            <a:endParaRPr lang="id-ID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C649D2-BD44-BB69-45F4-DB34777A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68760" y="1304374"/>
            <a:ext cx="4554492" cy="341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117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7691" y="1479159"/>
            <a:ext cx="3750000" cy="3066300"/>
          </a:xfrm>
        </p:spPr>
        <p:txBody>
          <a:bodyPr/>
          <a:lstStyle/>
          <a:p>
            <a:pPr marL="139700" indent="0">
              <a:buNone/>
            </a:pPr>
            <a:r>
              <a:rPr lang="en-US" dirty="0" err="1"/>
              <a:t>Periksa</a:t>
            </a:r>
            <a:r>
              <a:rPr lang="en-US" dirty="0"/>
              <a:t> Kembali disk yang </a:t>
            </a:r>
            <a:r>
              <a:rPr lang="en-US" dirty="0" err="1"/>
              <a:t>inggin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penginstalan</a:t>
            </a:r>
            <a:endParaRPr lang="id-ID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C649D2-BD44-BB69-45F4-DB34777A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68760" y="1304374"/>
            <a:ext cx="4554491" cy="341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4322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7691" y="1479159"/>
            <a:ext cx="3750000" cy="3066300"/>
          </a:xfrm>
        </p:spPr>
        <p:txBody>
          <a:bodyPr/>
          <a:lstStyle/>
          <a:p>
            <a:pPr marL="139700" indent="0">
              <a:buNone/>
            </a:pPr>
            <a:r>
              <a:rPr lang="en-US" dirty="0" err="1"/>
              <a:t>Pilih</a:t>
            </a:r>
            <a:r>
              <a:rPr lang="en-US" dirty="0"/>
              <a:t> </a:t>
            </a:r>
            <a:r>
              <a:rPr lang="en-US" dirty="0" err="1"/>
              <a:t>lokasi</a:t>
            </a:r>
            <a:r>
              <a:rPr lang="en-US" dirty="0"/>
              <a:t> </a:t>
            </a:r>
            <a:r>
              <a:rPr lang="en-US" dirty="0" err="1"/>
              <a:t>anda</a:t>
            </a:r>
            <a:r>
              <a:rPr lang="en-US" dirty="0"/>
              <a:t> </a:t>
            </a:r>
            <a:r>
              <a:rPr lang="en-US" dirty="0" err="1"/>
              <a:t>tinggal</a:t>
            </a:r>
            <a:r>
              <a:rPr lang="en-US" dirty="0"/>
              <a:t>.</a:t>
            </a:r>
            <a:endParaRPr lang="id-ID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C649D2-BD44-BB69-45F4-DB34777A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68760" y="1304374"/>
            <a:ext cx="4554491" cy="3415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5890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7691" y="1479159"/>
            <a:ext cx="3750000" cy="3066300"/>
          </a:xfrm>
        </p:spPr>
        <p:txBody>
          <a:bodyPr/>
          <a:lstStyle/>
          <a:p>
            <a:pPr marL="139700" indent="0">
              <a:buNone/>
            </a:pPr>
            <a:r>
              <a:rPr lang="en-US" dirty="0" err="1"/>
              <a:t>Buat</a:t>
            </a:r>
            <a:r>
              <a:rPr lang="en-US" dirty="0"/>
              <a:t> username dan password</a:t>
            </a:r>
            <a:endParaRPr lang="id-ID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C649D2-BD44-BB69-45F4-DB34777A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68760" y="1304374"/>
            <a:ext cx="4554490" cy="3415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599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7691" y="1479159"/>
            <a:ext cx="3750000" cy="3066300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Proses install </a:t>
            </a:r>
            <a:r>
              <a:rPr lang="en-US" dirty="0" err="1"/>
              <a:t>linux</a:t>
            </a:r>
            <a:r>
              <a:rPr lang="en-US" dirty="0"/>
              <a:t> </a:t>
            </a:r>
            <a:r>
              <a:rPr lang="en-US" dirty="0" err="1"/>
              <a:t>sedang</a:t>
            </a:r>
            <a:r>
              <a:rPr lang="en-US" dirty="0"/>
              <a:t> </a:t>
            </a:r>
            <a:r>
              <a:rPr lang="en-US" dirty="0" err="1"/>
              <a:t>berlangsung</a:t>
            </a:r>
            <a:r>
              <a:rPr lang="en-US" dirty="0"/>
              <a:t>.</a:t>
            </a:r>
            <a:endParaRPr lang="id-ID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C649D2-BD44-BB69-45F4-DB34777A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68760" y="1304374"/>
            <a:ext cx="4554490" cy="3415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8195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7691" y="1479159"/>
            <a:ext cx="3750000" cy="3066300"/>
          </a:xfrm>
        </p:spPr>
        <p:txBody>
          <a:bodyPr/>
          <a:lstStyle/>
          <a:p>
            <a:pPr marL="139700" indent="0">
              <a:buNone/>
            </a:pPr>
            <a:r>
              <a:rPr lang="en-US" dirty="0" err="1"/>
              <a:t>Setelah</a:t>
            </a:r>
            <a:r>
              <a:rPr lang="en-US" dirty="0"/>
              <a:t> Proses install </a:t>
            </a:r>
            <a:r>
              <a:rPr lang="en-US" dirty="0" err="1"/>
              <a:t>linux</a:t>
            </a:r>
            <a:r>
              <a:rPr lang="en-US" dirty="0"/>
              <a:t> </a:t>
            </a:r>
            <a:r>
              <a:rPr lang="en-US" dirty="0" err="1"/>
              <a:t>selesai</a:t>
            </a:r>
            <a:r>
              <a:rPr lang="en-US" dirty="0"/>
              <a:t> restart computer </a:t>
            </a:r>
            <a:r>
              <a:rPr lang="en-US" dirty="0" err="1"/>
              <a:t>anda</a:t>
            </a:r>
            <a:r>
              <a:rPr lang="en-US" dirty="0"/>
              <a:t>. </a:t>
            </a:r>
            <a:endParaRPr lang="id-ID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C649D2-BD44-BB69-45F4-DB34777A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68761" y="1304374"/>
            <a:ext cx="4554488" cy="3415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86616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7691" y="1479159"/>
            <a:ext cx="3750000" cy="3066300"/>
          </a:xfrm>
        </p:spPr>
        <p:txBody>
          <a:bodyPr/>
          <a:lstStyle/>
          <a:p>
            <a:pPr marL="139700" indent="0">
              <a:buNone/>
            </a:pPr>
            <a:r>
              <a:rPr lang="en-US" dirty="0" err="1"/>
              <a:t>Berikut</a:t>
            </a:r>
            <a:r>
              <a:rPr lang="en-US" dirty="0"/>
              <a:t> </a:t>
            </a:r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linux</a:t>
            </a:r>
            <a:r>
              <a:rPr lang="en-US" dirty="0"/>
              <a:t> </a:t>
            </a:r>
            <a:r>
              <a:rPr lang="en-US" dirty="0" err="1"/>
              <a:t>zorin</a:t>
            </a:r>
            <a:endParaRPr lang="id-ID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C649D2-BD44-BB69-45F4-DB34777A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68761" y="1304374"/>
            <a:ext cx="4554488" cy="3415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5876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65"/>
          <p:cNvSpPr txBox="1"/>
          <p:nvPr/>
        </p:nvSpPr>
        <p:spPr>
          <a:xfrm>
            <a:off x="713225" y="4202050"/>
            <a:ext cx="41517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Please keep this slide for attribution</a:t>
            </a:r>
            <a:endParaRPr sz="1200"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4250BB-1F21-F509-1E23-94838CBF9135}"/>
              </a:ext>
            </a:extLst>
          </p:cNvPr>
          <p:cNvSpPr/>
          <p:nvPr/>
        </p:nvSpPr>
        <p:spPr>
          <a:xfrm>
            <a:off x="713225" y="3543798"/>
            <a:ext cx="5765223" cy="1168406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Google Shape;941;p64">
            <a:extLst>
              <a:ext uri="{FF2B5EF4-FFF2-40B4-BE49-F238E27FC236}">
                <a16:creationId xmlns:a16="http://schemas.microsoft.com/office/drawing/2014/main" id="{396C5778-C5BE-2984-9CA2-29A1D2BB9A9E}"/>
              </a:ext>
            </a:extLst>
          </p:cNvPr>
          <p:cNvSpPr/>
          <p:nvPr/>
        </p:nvSpPr>
        <p:spPr>
          <a:xfrm>
            <a:off x="5272513" y="4469728"/>
            <a:ext cx="1718600" cy="320700"/>
          </a:xfrm>
          <a:custGeom>
            <a:avLst/>
            <a:gdLst/>
            <a:ahLst/>
            <a:cxnLst/>
            <a:rect l="l" t="t" r="r" b="b"/>
            <a:pathLst>
              <a:path w="68744" h="12828" extrusionOk="0">
                <a:moveTo>
                  <a:pt x="0" y="986"/>
                </a:moveTo>
                <a:lnTo>
                  <a:pt x="64139" y="12828"/>
                </a:lnTo>
                <a:lnTo>
                  <a:pt x="6874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951" name="Google Shape;951;p65"/>
          <p:cNvSpPr txBox="1">
            <a:spLocks noGrp="1"/>
          </p:cNvSpPr>
          <p:nvPr>
            <p:ph type="title"/>
          </p:nvPr>
        </p:nvSpPr>
        <p:spPr>
          <a:xfrm>
            <a:off x="314548" y="2249519"/>
            <a:ext cx="5304600" cy="13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rgbClr val="4652BE"/>
                </a:solidFill>
              </a:rPr>
              <a:t>Trimakasih </a:t>
            </a:r>
            <a:endParaRPr sz="6600" dirty="0">
              <a:solidFill>
                <a:srgbClr val="4652BE"/>
              </a:solidFill>
            </a:endParaRPr>
          </a:p>
        </p:txBody>
      </p:sp>
      <p:sp>
        <p:nvSpPr>
          <p:cNvPr id="6" name="Google Shape;942;p64">
            <a:extLst>
              <a:ext uri="{FF2B5EF4-FFF2-40B4-BE49-F238E27FC236}">
                <a16:creationId xmlns:a16="http://schemas.microsoft.com/office/drawing/2014/main" id="{9F0AC8CD-3D38-4AE2-8957-6D6450297B4C}"/>
              </a:ext>
            </a:extLst>
          </p:cNvPr>
          <p:cNvSpPr/>
          <p:nvPr/>
        </p:nvSpPr>
        <p:spPr>
          <a:xfrm>
            <a:off x="5548288" y="2029703"/>
            <a:ext cx="3549536" cy="2765739"/>
          </a:xfrm>
          <a:custGeom>
            <a:avLst/>
            <a:gdLst/>
            <a:ahLst/>
            <a:cxnLst/>
            <a:rect l="l" t="t" r="r" b="b"/>
            <a:pathLst>
              <a:path w="131696" h="100673" extrusionOk="0">
                <a:moveTo>
                  <a:pt x="128192" y="0"/>
                </a:moveTo>
                <a:lnTo>
                  <a:pt x="3504" y="0"/>
                </a:lnTo>
                <a:lnTo>
                  <a:pt x="3504" y="0"/>
                </a:lnTo>
                <a:lnTo>
                  <a:pt x="2821" y="0"/>
                </a:lnTo>
                <a:lnTo>
                  <a:pt x="2137" y="257"/>
                </a:lnTo>
                <a:lnTo>
                  <a:pt x="1624" y="598"/>
                </a:lnTo>
                <a:lnTo>
                  <a:pt x="1026" y="1026"/>
                </a:lnTo>
                <a:lnTo>
                  <a:pt x="599" y="1538"/>
                </a:lnTo>
                <a:lnTo>
                  <a:pt x="342" y="2137"/>
                </a:lnTo>
                <a:lnTo>
                  <a:pt x="86" y="2735"/>
                </a:lnTo>
                <a:lnTo>
                  <a:pt x="0" y="3504"/>
                </a:lnTo>
                <a:lnTo>
                  <a:pt x="0" y="79991"/>
                </a:lnTo>
                <a:lnTo>
                  <a:pt x="0" y="79991"/>
                </a:lnTo>
                <a:lnTo>
                  <a:pt x="86" y="80675"/>
                </a:lnTo>
                <a:lnTo>
                  <a:pt x="342" y="81359"/>
                </a:lnTo>
                <a:lnTo>
                  <a:pt x="599" y="81957"/>
                </a:lnTo>
                <a:lnTo>
                  <a:pt x="1026" y="82470"/>
                </a:lnTo>
                <a:lnTo>
                  <a:pt x="1624" y="82897"/>
                </a:lnTo>
                <a:lnTo>
                  <a:pt x="2137" y="83239"/>
                </a:lnTo>
                <a:lnTo>
                  <a:pt x="2821" y="83410"/>
                </a:lnTo>
                <a:lnTo>
                  <a:pt x="3504" y="83495"/>
                </a:lnTo>
                <a:lnTo>
                  <a:pt x="52132" y="83495"/>
                </a:lnTo>
                <a:lnTo>
                  <a:pt x="51191" y="89990"/>
                </a:lnTo>
                <a:lnTo>
                  <a:pt x="51191" y="89990"/>
                </a:lnTo>
                <a:lnTo>
                  <a:pt x="50850" y="91272"/>
                </a:lnTo>
                <a:lnTo>
                  <a:pt x="50251" y="92640"/>
                </a:lnTo>
                <a:lnTo>
                  <a:pt x="49910" y="93238"/>
                </a:lnTo>
                <a:lnTo>
                  <a:pt x="49482" y="93836"/>
                </a:lnTo>
                <a:lnTo>
                  <a:pt x="49055" y="94349"/>
                </a:lnTo>
                <a:lnTo>
                  <a:pt x="48628" y="94862"/>
                </a:lnTo>
                <a:lnTo>
                  <a:pt x="43842" y="98024"/>
                </a:lnTo>
                <a:lnTo>
                  <a:pt x="43842" y="98024"/>
                </a:lnTo>
                <a:lnTo>
                  <a:pt x="43585" y="98280"/>
                </a:lnTo>
                <a:lnTo>
                  <a:pt x="43415" y="98536"/>
                </a:lnTo>
                <a:lnTo>
                  <a:pt x="43329" y="98878"/>
                </a:lnTo>
                <a:lnTo>
                  <a:pt x="43244" y="99220"/>
                </a:lnTo>
                <a:lnTo>
                  <a:pt x="43329" y="99562"/>
                </a:lnTo>
                <a:lnTo>
                  <a:pt x="43415" y="99818"/>
                </a:lnTo>
                <a:lnTo>
                  <a:pt x="43585" y="100160"/>
                </a:lnTo>
                <a:lnTo>
                  <a:pt x="43842" y="100417"/>
                </a:lnTo>
                <a:lnTo>
                  <a:pt x="43842" y="100417"/>
                </a:lnTo>
                <a:lnTo>
                  <a:pt x="44269" y="100588"/>
                </a:lnTo>
                <a:lnTo>
                  <a:pt x="44782" y="100673"/>
                </a:lnTo>
                <a:lnTo>
                  <a:pt x="65891" y="100673"/>
                </a:lnTo>
                <a:lnTo>
                  <a:pt x="86914" y="100673"/>
                </a:lnTo>
                <a:lnTo>
                  <a:pt x="86914" y="100673"/>
                </a:lnTo>
                <a:lnTo>
                  <a:pt x="87427" y="100588"/>
                </a:lnTo>
                <a:lnTo>
                  <a:pt x="87854" y="100417"/>
                </a:lnTo>
                <a:lnTo>
                  <a:pt x="87854" y="100417"/>
                </a:lnTo>
                <a:lnTo>
                  <a:pt x="88111" y="100160"/>
                </a:lnTo>
                <a:lnTo>
                  <a:pt x="88281" y="99818"/>
                </a:lnTo>
                <a:lnTo>
                  <a:pt x="88367" y="99562"/>
                </a:lnTo>
                <a:lnTo>
                  <a:pt x="88452" y="99220"/>
                </a:lnTo>
                <a:lnTo>
                  <a:pt x="88367" y="98878"/>
                </a:lnTo>
                <a:lnTo>
                  <a:pt x="88281" y="98536"/>
                </a:lnTo>
                <a:lnTo>
                  <a:pt x="88111" y="98280"/>
                </a:lnTo>
                <a:lnTo>
                  <a:pt x="87854" y="98024"/>
                </a:lnTo>
                <a:lnTo>
                  <a:pt x="83154" y="94862"/>
                </a:lnTo>
                <a:lnTo>
                  <a:pt x="83154" y="94862"/>
                </a:lnTo>
                <a:lnTo>
                  <a:pt x="83068" y="94862"/>
                </a:lnTo>
                <a:lnTo>
                  <a:pt x="83068" y="94862"/>
                </a:lnTo>
                <a:lnTo>
                  <a:pt x="82556" y="94349"/>
                </a:lnTo>
                <a:lnTo>
                  <a:pt x="82128" y="93836"/>
                </a:lnTo>
                <a:lnTo>
                  <a:pt x="81786" y="93238"/>
                </a:lnTo>
                <a:lnTo>
                  <a:pt x="81445" y="92640"/>
                </a:lnTo>
                <a:lnTo>
                  <a:pt x="80846" y="91272"/>
                </a:lnTo>
                <a:lnTo>
                  <a:pt x="80505" y="89990"/>
                </a:lnTo>
                <a:lnTo>
                  <a:pt x="79564" y="83495"/>
                </a:lnTo>
                <a:lnTo>
                  <a:pt x="128192" y="83495"/>
                </a:lnTo>
                <a:lnTo>
                  <a:pt x="128192" y="83495"/>
                </a:lnTo>
                <a:lnTo>
                  <a:pt x="128875" y="83410"/>
                </a:lnTo>
                <a:lnTo>
                  <a:pt x="129559" y="83239"/>
                </a:lnTo>
                <a:lnTo>
                  <a:pt x="130157" y="82897"/>
                </a:lnTo>
                <a:lnTo>
                  <a:pt x="130670" y="82470"/>
                </a:lnTo>
                <a:lnTo>
                  <a:pt x="131097" y="81957"/>
                </a:lnTo>
                <a:lnTo>
                  <a:pt x="131354" y="81359"/>
                </a:lnTo>
                <a:lnTo>
                  <a:pt x="131610" y="80675"/>
                </a:lnTo>
                <a:lnTo>
                  <a:pt x="131696" y="79991"/>
                </a:lnTo>
                <a:lnTo>
                  <a:pt x="131696" y="3504"/>
                </a:lnTo>
                <a:lnTo>
                  <a:pt x="131696" y="3504"/>
                </a:lnTo>
                <a:lnTo>
                  <a:pt x="131610" y="2735"/>
                </a:lnTo>
                <a:lnTo>
                  <a:pt x="131354" y="2137"/>
                </a:lnTo>
                <a:lnTo>
                  <a:pt x="131097" y="1538"/>
                </a:lnTo>
                <a:lnTo>
                  <a:pt x="130670" y="1026"/>
                </a:lnTo>
                <a:lnTo>
                  <a:pt x="130157" y="598"/>
                </a:lnTo>
                <a:lnTo>
                  <a:pt x="129559" y="257"/>
                </a:lnTo>
                <a:lnTo>
                  <a:pt x="128875" y="0"/>
                </a:lnTo>
                <a:lnTo>
                  <a:pt x="128192" y="0"/>
                </a:lnTo>
                <a:lnTo>
                  <a:pt x="128192" y="0"/>
                </a:lnTo>
                <a:close/>
                <a:moveTo>
                  <a:pt x="65891" y="80932"/>
                </a:moveTo>
                <a:lnTo>
                  <a:pt x="65891" y="80932"/>
                </a:lnTo>
                <a:lnTo>
                  <a:pt x="65463" y="80846"/>
                </a:lnTo>
                <a:lnTo>
                  <a:pt x="65036" y="80761"/>
                </a:lnTo>
                <a:lnTo>
                  <a:pt x="64694" y="80504"/>
                </a:lnTo>
                <a:lnTo>
                  <a:pt x="64352" y="80248"/>
                </a:lnTo>
                <a:lnTo>
                  <a:pt x="64096" y="79991"/>
                </a:lnTo>
                <a:lnTo>
                  <a:pt x="63925" y="79650"/>
                </a:lnTo>
                <a:lnTo>
                  <a:pt x="63840" y="79222"/>
                </a:lnTo>
                <a:lnTo>
                  <a:pt x="63754" y="78795"/>
                </a:lnTo>
                <a:lnTo>
                  <a:pt x="63754" y="78795"/>
                </a:lnTo>
                <a:lnTo>
                  <a:pt x="63840" y="78368"/>
                </a:lnTo>
                <a:lnTo>
                  <a:pt x="63925" y="78026"/>
                </a:lnTo>
                <a:lnTo>
                  <a:pt x="64096" y="77599"/>
                </a:lnTo>
                <a:lnTo>
                  <a:pt x="64352" y="77342"/>
                </a:lnTo>
                <a:lnTo>
                  <a:pt x="64694" y="77086"/>
                </a:lnTo>
                <a:lnTo>
                  <a:pt x="65036" y="76915"/>
                </a:lnTo>
                <a:lnTo>
                  <a:pt x="65463" y="76744"/>
                </a:lnTo>
                <a:lnTo>
                  <a:pt x="65891" y="76744"/>
                </a:lnTo>
                <a:lnTo>
                  <a:pt x="65891" y="76744"/>
                </a:lnTo>
                <a:lnTo>
                  <a:pt x="66233" y="76744"/>
                </a:lnTo>
                <a:lnTo>
                  <a:pt x="66660" y="76915"/>
                </a:lnTo>
                <a:lnTo>
                  <a:pt x="67002" y="77086"/>
                </a:lnTo>
                <a:lnTo>
                  <a:pt x="67344" y="77342"/>
                </a:lnTo>
                <a:lnTo>
                  <a:pt x="67600" y="77599"/>
                </a:lnTo>
                <a:lnTo>
                  <a:pt x="67771" y="78026"/>
                </a:lnTo>
                <a:lnTo>
                  <a:pt x="67856" y="78368"/>
                </a:lnTo>
                <a:lnTo>
                  <a:pt x="67942" y="78795"/>
                </a:lnTo>
                <a:lnTo>
                  <a:pt x="67942" y="78795"/>
                </a:lnTo>
                <a:lnTo>
                  <a:pt x="67856" y="79222"/>
                </a:lnTo>
                <a:lnTo>
                  <a:pt x="67771" y="79650"/>
                </a:lnTo>
                <a:lnTo>
                  <a:pt x="67600" y="79991"/>
                </a:lnTo>
                <a:lnTo>
                  <a:pt x="67344" y="80248"/>
                </a:lnTo>
                <a:lnTo>
                  <a:pt x="67002" y="80504"/>
                </a:lnTo>
                <a:lnTo>
                  <a:pt x="66660" y="80761"/>
                </a:lnTo>
                <a:lnTo>
                  <a:pt x="66233" y="80846"/>
                </a:lnTo>
                <a:lnTo>
                  <a:pt x="65891" y="80932"/>
                </a:lnTo>
                <a:lnTo>
                  <a:pt x="65891" y="80932"/>
                </a:lnTo>
                <a:close/>
                <a:moveTo>
                  <a:pt x="126568" y="74009"/>
                </a:moveTo>
                <a:lnTo>
                  <a:pt x="5128" y="74009"/>
                </a:lnTo>
                <a:lnTo>
                  <a:pt x="5128" y="4871"/>
                </a:lnTo>
                <a:lnTo>
                  <a:pt x="126568" y="4871"/>
                </a:lnTo>
                <a:lnTo>
                  <a:pt x="126568" y="740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Google Shape;943;p64">
            <a:extLst>
              <a:ext uri="{FF2B5EF4-FFF2-40B4-BE49-F238E27FC236}">
                <a16:creationId xmlns:a16="http://schemas.microsoft.com/office/drawing/2014/main" id="{3926A904-68DF-4047-5A19-D465A5854219}"/>
              </a:ext>
            </a:extLst>
          </p:cNvPr>
          <p:cNvPicPr preferRelativeResize="0"/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198" r="1198"/>
          <a:stretch/>
        </p:blipFill>
        <p:spPr>
          <a:xfrm>
            <a:off x="6182917" y="2424554"/>
            <a:ext cx="2343016" cy="1377624"/>
          </a:xfrm>
          <a:prstGeom prst="rect">
            <a:avLst/>
          </a:prstGeom>
        </p:spPr>
      </p:pic>
      <p:grpSp>
        <p:nvGrpSpPr>
          <p:cNvPr id="8" name="Google Shape;944;p64">
            <a:extLst>
              <a:ext uri="{FF2B5EF4-FFF2-40B4-BE49-F238E27FC236}">
                <a16:creationId xmlns:a16="http://schemas.microsoft.com/office/drawing/2014/main" id="{90683EFB-1A01-2FCB-87D3-0C7D0D90CD6E}"/>
              </a:ext>
            </a:extLst>
          </p:cNvPr>
          <p:cNvGrpSpPr/>
          <p:nvPr/>
        </p:nvGrpSpPr>
        <p:grpSpPr>
          <a:xfrm>
            <a:off x="5601463" y="2029703"/>
            <a:ext cx="3512662" cy="2774045"/>
            <a:chOff x="4810500" y="1342575"/>
            <a:chExt cx="3512662" cy="2774045"/>
          </a:xfrm>
        </p:grpSpPr>
        <p:sp>
          <p:nvSpPr>
            <p:cNvPr id="9" name="Google Shape;945;p64">
              <a:extLst>
                <a:ext uri="{FF2B5EF4-FFF2-40B4-BE49-F238E27FC236}">
                  <a16:creationId xmlns:a16="http://schemas.microsoft.com/office/drawing/2014/main" id="{ED06BD84-E876-5561-3A7A-8717C090DD29}"/>
                </a:ext>
              </a:extLst>
            </p:cNvPr>
            <p:cNvSpPr/>
            <p:nvPr/>
          </p:nvSpPr>
          <p:spPr>
            <a:xfrm>
              <a:off x="4810500" y="1342575"/>
              <a:ext cx="3512662" cy="2774045"/>
            </a:xfrm>
            <a:custGeom>
              <a:avLst/>
              <a:gdLst/>
              <a:ahLst/>
              <a:cxnLst/>
              <a:rect l="l" t="t" r="r" b="b"/>
              <a:pathLst>
                <a:path w="131696" h="100673" extrusionOk="0">
                  <a:moveTo>
                    <a:pt x="128192" y="0"/>
                  </a:moveTo>
                  <a:lnTo>
                    <a:pt x="3504" y="0"/>
                  </a:lnTo>
                  <a:lnTo>
                    <a:pt x="3504" y="0"/>
                  </a:lnTo>
                  <a:lnTo>
                    <a:pt x="2821" y="0"/>
                  </a:lnTo>
                  <a:lnTo>
                    <a:pt x="2137" y="257"/>
                  </a:lnTo>
                  <a:lnTo>
                    <a:pt x="1624" y="598"/>
                  </a:lnTo>
                  <a:lnTo>
                    <a:pt x="1026" y="1026"/>
                  </a:lnTo>
                  <a:lnTo>
                    <a:pt x="599" y="1538"/>
                  </a:lnTo>
                  <a:lnTo>
                    <a:pt x="342" y="2137"/>
                  </a:lnTo>
                  <a:lnTo>
                    <a:pt x="86" y="2735"/>
                  </a:lnTo>
                  <a:lnTo>
                    <a:pt x="0" y="3504"/>
                  </a:lnTo>
                  <a:lnTo>
                    <a:pt x="0" y="79991"/>
                  </a:lnTo>
                  <a:lnTo>
                    <a:pt x="0" y="79991"/>
                  </a:lnTo>
                  <a:lnTo>
                    <a:pt x="86" y="80675"/>
                  </a:lnTo>
                  <a:lnTo>
                    <a:pt x="342" y="81359"/>
                  </a:lnTo>
                  <a:lnTo>
                    <a:pt x="599" y="81957"/>
                  </a:lnTo>
                  <a:lnTo>
                    <a:pt x="1026" y="82470"/>
                  </a:lnTo>
                  <a:lnTo>
                    <a:pt x="1624" y="82897"/>
                  </a:lnTo>
                  <a:lnTo>
                    <a:pt x="2137" y="83239"/>
                  </a:lnTo>
                  <a:lnTo>
                    <a:pt x="2821" y="83410"/>
                  </a:lnTo>
                  <a:lnTo>
                    <a:pt x="3504" y="83495"/>
                  </a:lnTo>
                  <a:lnTo>
                    <a:pt x="52132" y="83495"/>
                  </a:lnTo>
                  <a:lnTo>
                    <a:pt x="51191" y="89990"/>
                  </a:lnTo>
                  <a:lnTo>
                    <a:pt x="51191" y="89990"/>
                  </a:lnTo>
                  <a:lnTo>
                    <a:pt x="50850" y="91272"/>
                  </a:lnTo>
                  <a:lnTo>
                    <a:pt x="50251" y="92640"/>
                  </a:lnTo>
                  <a:lnTo>
                    <a:pt x="49910" y="93238"/>
                  </a:lnTo>
                  <a:lnTo>
                    <a:pt x="49482" y="93836"/>
                  </a:lnTo>
                  <a:lnTo>
                    <a:pt x="49055" y="94349"/>
                  </a:lnTo>
                  <a:lnTo>
                    <a:pt x="48628" y="94862"/>
                  </a:lnTo>
                  <a:lnTo>
                    <a:pt x="43842" y="98024"/>
                  </a:lnTo>
                  <a:lnTo>
                    <a:pt x="43842" y="98024"/>
                  </a:lnTo>
                  <a:lnTo>
                    <a:pt x="43585" y="98280"/>
                  </a:lnTo>
                  <a:lnTo>
                    <a:pt x="43415" y="98536"/>
                  </a:lnTo>
                  <a:lnTo>
                    <a:pt x="43329" y="98878"/>
                  </a:lnTo>
                  <a:lnTo>
                    <a:pt x="43244" y="99220"/>
                  </a:lnTo>
                  <a:lnTo>
                    <a:pt x="43329" y="99562"/>
                  </a:lnTo>
                  <a:lnTo>
                    <a:pt x="43415" y="99818"/>
                  </a:lnTo>
                  <a:lnTo>
                    <a:pt x="43585" y="100160"/>
                  </a:lnTo>
                  <a:lnTo>
                    <a:pt x="43842" y="100417"/>
                  </a:lnTo>
                  <a:lnTo>
                    <a:pt x="43842" y="100417"/>
                  </a:lnTo>
                  <a:lnTo>
                    <a:pt x="44269" y="100588"/>
                  </a:lnTo>
                  <a:lnTo>
                    <a:pt x="44782" y="100673"/>
                  </a:lnTo>
                  <a:lnTo>
                    <a:pt x="65891" y="100673"/>
                  </a:lnTo>
                  <a:lnTo>
                    <a:pt x="86914" y="100673"/>
                  </a:lnTo>
                  <a:lnTo>
                    <a:pt x="86914" y="100673"/>
                  </a:lnTo>
                  <a:lnTo>
                    <a:pt x="87427" y="100588"/>
                  </a:lnTo>
                  <a:lnTo>
                    <a:pt x="87854" y="100417"/>
                  </a:lnTo>
                  <a:lnTo>
                    <a:pt x="87854" y="100417"/>
                  </a:lnTo>
                  <a:lnTo>
                    <a:pt x="88111" y="100160"/>
                  </a:lnTo>
                  <a:lnTo>
                    <a:pt x="88281" y="99818"/>
                  </a:lnTo>
                  <a:lnTo>
                    <a:pt x="88367" y="99562"/>
                  </a:lnTo>
                  <a:lnTo>
                    <a:pt x="88452" y="99220"/>
                  </a:lnTo>
                  <a:lnTo>
                    <a:pt x="88367" y="98878"/>
                  </a:lnTo>
                  <a:lnTo>
                    <a:pt x="88281" y="98536"/>
                  </a:lnTo>
                  <a:lnTo>
                    <a:pt x="88111" y="98280"/>
                  </a:lnTo>
                  <a:lnTo>
                    <a:pt x="87854" y="98024"/>
                  </a:lnTo>
                  <a:lnTo>
                    <a:pt x="83154" y="94862"/>
                  </a:lnTo>
                  <a:lnTo>
                    <a:pt x="83154" y="94862"/>
                  </a:lnTo>
                  <a:lnTo>
                    <a:pt x="83068" y="94862"/>
                  </a:lnTo>
                  <a:lnTo>
                    <a:pt x="83068" y="94862"/>
                  </a:lnTo>
                  <a:lnTo>
                    <a:pt x="82556" y="94349"/>
                  </a:lnTo>
                  <a:lnTo>
                    <a:pt x="82128" y="93836"/>
                  </a:lnTo>
                  <a:lnTo>
                    <a:pt x="81786" y="93238"/>
                  </a:lnTo>
                  <a:lnTo>
                    <a:pt x="81445" y="92640"/>
                  </a:lnTo>
                  <a:lnTo>
                    <a:pt x="80846" y="91272"/>
                  </a:lnTo>
                  <a:lnTo>
                    <a:pt x="80505" y="89990"/>
                  </a:lnTo>
                  <a:lnTo>
                    <a:pt x="79564" y="83495"/>
                  </a:lnTo>
                  <a:lnTo>
                    <a:pt x="128192" y="83495"/>
                  </a:lnTo>
                  <a:lnTo>
                    <a:pt x="128192" y="83495"/>
                  </a:lnTo>
                  <a:lnTo>
                    <a:pt x="128875" y="83410"/>
                  </a:lnTo>
                  <a:lnTo>
                    <a:pt x="129559" y="83239"/>
                  </a:lnTo>
                  <a:lnTo>
                    <a:pt x="130157" y="82897"/>
                  </a:lnTo>
                  <a:lnTo>
                    <a:pt x="130670" y="82470"/>
                  </a:lnTo>
                  <a:lnTo>
                    <a:pt x="131097" y="81957"/>
                  </a:lnTo>
                  <a:lnTo>
                    <a:pt x="131354" y="81359"/>
                  </a:lnTo>
                  <a:lnTo>
                    <a:pt x="131610" y="80675"/>
                  </a:lnTo>
                  <a:lnTo>
                    <a:pt x="131696" y="79991"/>
                  </a:lnTo>
                  <a:lnTo>
                    <a:pt x="131696" y="3504"/>
                  </a:lnTo>
                  <a:lnTo>
                    <a:pt x="131696" y="3504"/>
                  </a:lnTo>
                  <a:lnTo>
                    <a:pt x="131610" y="2735"/>
                  </a:lnTo>
                  <a:lnTo>
                    <a:pt x="131354" y="2137"/>
                  </a:lnTo>
                  <a:lnTo>
                    <a:pt x="131097" y="1538"/>
                  </a:lnTo>
                  <a:lnTo>
                    <a:pt x="130670" y="1026"/>
                  </a:lnTo>
                  <a:lnTo>
                    <a:pt x="130157" y="598"/>
                  </a:lnTo>
                  <a:lnTo>
                    <a:pt x="129559" y="257"/>
                  </a:lnTo>
                  <a:lnTo>
                    <a:pt x="128875" y="0"/>
                  </a:lnTo>
                  <a:lnTo>
                    <a:pt x="128192" y="0"/>
                  </a:lnTo>
                  <a:lnTo>
                    <a:pt x="128192" y="0"/>
                  </a:lnTo>
                  <a:close/>
                  <a:moveTo>
                    <a:pt x="65891" y="80932"/>
                  </a:moveTo>
                  <a:lnTo>
                    <a:pt x="65891" y="80932"/>
                  </a:lnTo>
                  <a:lnTo>
                    <a:pt x="65463" y="80846"/>
                  </a:lnTo>
                  <a:lnTo>
                    <a:pt x="65036" y="80761"/>
                  </a:lnTo>
                  <a:lnTo>
                    <a:pt x="64694" y="80504"/>
                  </a:lnTo>
                  <a:lnTo>
                    <a:pt x="64352" y="80248"/>
                  </a:lnTo>
                  <a:lnTo>
                    <a:pt x="64096" y="79991"/>
                  </a:lnTo>
                  <a:lnTo>
                    <a:pt x="63925" y="79650"/>
                  </a:lnTo>
                  <a:lnTo>
                    <a:pt x="63840" y="79222"/>
                  </a:lnTo>
                  <a:lnTo>
                    <a:pt x="63754" y="78795"/>
                  </a:lnTo>
                  <a:lnTo>
                    <a:pt x="63754" y="78795"/>
                  </a:lnTo>
                  <a:lnTo>
                    <a:pt x="63840" y="78368"/>
                  </a:lnTo>
                  <a:lnTo>
                    <a:pt x="63925" y="78026"/>
                  </a:lnTo>
                  <a:lnTo>
                    <a:pt x="64096" y="77599"/>
                  </a:lnTo>
                  <a:lnTo>
                    <a:pt x="64352" y="77342"/>
                  </a:lnTo>
                  <a:lnTo>
                    <a:pt x="64694" y="77086"/>
                  </a:lnTo>
                  <a:lnTo>
                    <a:pt x="65036" y="76915"/>
                  </a:lnTo>
                  <a:lnTo>
                    <a:pt x="65463" y="76744"/>
                  </a:lnTo>
                  <a:lnTo>
                    <a:pt x="65891" y="76744"/>
                  </a:lnTo>
                  <a:lnTo>
                    <a:pt x="65891" y="76744"/>
                  </a:lnTo>
                  <a:lnTo>
                    <a:pt x="66233" y="76744"/>
                  </a:lnTo>
                  <a:lnTo>
                    <a:pt x="66660" y="76915"/>
                  </a:lnTo>
                  <a:lnTo>
                    <a:pt x="67002" y="77086"/>
                  </a:lnTo>
                  <a:lnTo>
                    <a:pt x="67344" y="77342"/>
                  </a:lnTo>
                  <a:lnTo>
                    <a:pt x="67600" y="77599"/>
                  </a:lnTo>
                  <a:lnTo>
                    <a:pt x="67771" y="78026"/>
                  </a:lnTo>
                  <a:lnTo>
                    <a:pt x="67856" y="78368"/>
                  </a:lnTo>
                  <a:lnTo>
                    <a:pt x="67942" y="78795"/>
                  </a:lnTo>
                  <a:lnTo>
                    <a:pt x="67942" y="78795"/>
                  </a:lnTo>
                  <a:lnTo>
                    <a:pt x="67856" y="79222"/>
                  </a:lnTo>
                  <a:lnTo>
                    <a:pt x="67771" y="79650"/>
                  </a:lnTo>
                  <a:lnTo>
                    <a:pt x="67600" y="79991"/>
                  </a:lnTo>
                  <a:lnTo>
                    <a:pt x="67344" y="80248"/>
                  </a:lnTo>
                  <a:lnTo>
                    <a:pt x="67002" y="80504"/>
                  </a:lnTo>
                  <a:lnTo>
                    <a:pt x="66660" y="80761"/>
                  </a:lnTo>
                  <a:lnTo>
                    <a:pt x="66233" y="80846"/>
                  </a:lnTo>
                  <a:lnTo>
                    <a:pt x="65891" y="80932"/>
                  </a:lnTo>
                  <a:lnTo>
                    <a:pt x="65891" y="80932"/>
                  </a:lnTo>
                  <a:close/>
                  <a:moveTo>
                    <a:pt x="126568" y="74009"/>
                  </a:moveTo>
                  <a:lnTo>
                    <a:pt x="5128" y="74009"/>
                  </a:lnTo>
                  <a:lnTo>
                    <a:pt x="5128" y="4871"/>
                  </a:lnTo>
                  <a:lnTo>
                    <a:pt x="126568" y="4871"/>
                  </a:lnTo>
                  <a:lnTo>
                    <a:pt x="126568" y="7400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46;p64">
              <a:extLst>
                <a:ext uri="{FF2B5EF4-FFF2-40B4-BE49-F238E27FC236}">
                  <a16:creationId xmlns:a16="http://schemas.microsoft.com/office/drawing/2014/main" id="{253FE5CD-64C5-F6A0-D690-AEC67BF38D46}"/>
                </a:ext>
              </a:extLst>
            </p:cNvPr>
            <p:cNvSpPr/>
            <p:nvPr/>
          </p:nvSpPr>
          <p:spPr>
            <a:xfrm>
              <a:off x="6504415" y="3445454"/>
              <a:ext cx="139800" cy="139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 txBox="1">
            <a:spLocks noGrp="1"/>
          </p:cNvSpPr>
          <p:nvPr>
            <p:ph type="title"/>
          </p:nvPr>
        </p:nvSpPr>
        <p:spPr>
          <a:xfrm>
            <a:off x="720000" y="5394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PENGERTIAN ISO </a:t>
            </a:r>
            <a:endParaRPr dirty="0"/>
          </a:p>
        </p:txBody>
      </p:sp>
      <p:sp>
        <p:nvSpPr>
          <p:cNvPr id="299" name="Google Shape;299;p37"/>
          <p:cNvSpPr txBox="1">
            <a:spLocks noGrp="1"/>
          </p:cNvSpPr>
          <p:nvPr>
            <p:ph type="body" idx="4294967295"/>
          </p:nvPr>
        </p:nvSpPr>
        <p:spPr>
          <a:xfrm>
            <a:off x="720000" y="1444350"/>
            <a:ext cx="7704000" cy="4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</a:t>
            </a:r>
            <a:r>
              <a:rPr lang="id-ID" b="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 ISO adalah data CD atau DVD dalam bentuk </a:t>
            </a:r>
            <a:r>
              <a:rPr lang="id-ID" b="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id-ID" b="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nantinya dapat dibaca oleh virtual </a:t>
            </a:r>
            <a:r>
              <a:rPr lang="id-ID" b="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disk</a:t>
            </a:r>
            <a:r>
              <a:rPr lang="id-ID" b="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pada komputer, sehingga fungsinya sama seperti Anda menyimpan CD atau DVD dalam komputer yang Anda gunakan. </a:t>
            </a:r>
            <a:br>
              <a:rPr lang="id-ID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Fungsi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ISO :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Backup file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Mengurangi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potensi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kerusakan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Pengganti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CD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DVD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Menghemat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biaya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1"/>
          <p:cNvSpPr txBox="1">
            <a:spLocks noGrp="1"/>
          </p:cNvSpPr>
          <p:nvPr>
            <p:ph type="title"/>
          </p:nvPr>
        </p:nvSpPr>
        <p:spPr>
          <a:xfrm>
            <a:off x="720000" y="5394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DAFTAR PUSTAKA</a:t>
            </a:r>
            <a:endParaRPr dirty="0"/>
          </a:p>
        </p:txBody>
      </p:sp>
      <p:sp>
        <p:nvSpPr>
          <p:cNvPr id="387" name="Google Shape;387;p41"/>
          <p:cNvSpPr txBox="1">
            <a:spLocks noGrp="1"/>
          </p:cNvSpPr>
          <p:nvPr>
            <p:ph type="subTitle" idx="1"/>
          </p:nvPr>
        </p:nvSpPr>
        <p:spPr>
          <a:xfrm>
            <a:off x="720025" y="18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solidFill>
                  <a:schemeClr val="accent3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https://blog.rumahweb.com/file-iso-adalah/</a:t>
            </a:r>
            <a:endParaRPr lang="en-US" dirty="0">
              <a:solidFill>
                <a:schemeClr val="accent3">
                  <a:lumMod val="10000"/>
                </a:schemeClr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solidFill>
                  <a:srgbClr val="191919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https://kumparan.com/how-to-tekno/</a:t>
            </a:r>
            <a:r>
              <a:rPr lang="id-ID" dirty="0">
                <a:solidFill>
                  <a:schemeClr val="accent3">
                    <a:lumMod val="1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cara-membuat-bootable-flashdisk-windows-10-1vsOSIGdqff</a:t>
            </a:r>
            <a:endParaRPr lang="en-US" dirty="0">
              <a:solidFill>
                <a:schemeClr val="accent3">
                  <a:lumMod val="10000"/>
                </a:schemeClr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>
                    <a:lumMod val="10000"/>
                  </a:schemeClr>
                </a:solidFill>
              </a:rPr>
              <a:t>https://www.linuxbuzz.com/how-to-install-zorin-os-16/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PENGERTIAN RUFUS</a:t>
            </a:r>
            <a:endParaRPr dirty="0"/>
          </a:p>
        </p:txBody>
      </p:sp>
      <p:sp>
        <p:nvSpPr>
          <p:cNvPr id="309" name="Google Shape;309;p38"/>
          <p:cNvSpPr txBox="1">
            <a:spLocks noGrp="1"/>
          </p:cNvSpPr>
          <p:nvPr>
            <p:ph type="subTitle" idx="1"/>
          </p:nvPr>
        </p:nvSpPr>
        <p:spPr>
          <a:xfrm>
            <a:off x="548219" y="1677344"/>
            <a:ext cx="4484419" cy="894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Rufus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portabel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terbuka</a:t>
            </a:r>
            <a:r>
              <a:rPr lang="en-US" dirty="0"/>
              <a:t> dan gratis </a:t>
            </a:r>
            <a:r>
              <a:rPr lang="en-US" dirty="0" err="1"/>
              <a:t>untuk</a:t>
            </a:r>
            <a:r>
              <a:rPr lang="en-US" dirty="0"/>
              <a:t> Microsoft Windows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memformat</a:t>
            </a:r>
            <a:r>
              <a:rPr lang="en-US" dirty="0"/>
              <a:t> dan </a:t>
            </a:r>
            <a:r>
              <a:rPr lang="en-US" dirty="0" err="1"/>
              <a:t>membuat</a:t>
            </a:r>
            <a:r>
              <a:rPr lang="en-US" dirty="0"/>
              <a:t> USB flash drive yang </a:t>
            </a:r>
            <a:r>
              <a:rPr lang="en-US" dirty="0" err="1"/>
              <a:t>dapat</a:t>
            </a:r>
            <a:r>
              <a:rPr lang="en-US" dirty="0"/>
              <a:t> di-boot </a:t>
            </a:r>
            <a:r>
              <a:rPr lang="en-US" dirty="0" err="1"/>
              <a:t>atau</a:t>
            </a:r>
            <a:r>
              <a:rPr lang="en-US" dirty="0"/>
              <a:t> Live USB .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dikembangkan</a:t>
            </a:r>
            <a:r>
              <a:rPr lang="en-US" dirty="0"/>
              <a:t> oleh Pete </a:t>
            </a:r>
            <a:r>
              <a:rPr lang="en-US" dirty="0" err="1"/>
              <a:t>Batard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Akeo Consulting</a:t>
            </a:r>
          </a:p>
        </p:txBody>
      </p:sp>
      <p:pic>
        <p:nvPicPr>
          <p:cNvPr id="1026" name="Picture 2" descr="Rufus 4.0.2035">
            <a:extLst>
              <a:ext uri="{FF2B5EF4-FFF2-40B4-BE49-F238E27FC236}">
                <a16:creationId xmlns:a16="http://schemas.microsoft.com/office/drawing/2014/main" id="{C7054325-7651-7E2D-6B0D-98682D8BF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9522" y="1398100"/>
            <a:ext cx="2352788" cy="3568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9"/>
          <p:cNvSpPr txBox="1">
            <a:spLocks noGrp="1"/>
          </p:cNvSpPr>
          <p:nvPr>
            <p:ph type="title"/>
          </p:nvPr>
        </p:nvSpPr>
        <p:spPr>
          <a:xfrm>
            <a:off x="1831950" y="1274650"/>
            <a:ext cx="5480100" cy="9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BAHAN YANG DIBUTUHKAN</a:t>
            </a:r>
            <a:endParaRPr dirty="0"/>
          </a:p>
        </p:txBody>
      </p:sp>
      <p:sp>
        <p:nvSpPr>
          <p:cNvPr id="331" name="Google Shape;331;p39"/>
          <p:cNvSpPr txBox="1">
            <a:spLocks noGrp="1"/>
          </p:cNvSpPr>
          <p:nvPr>
            <p:ph type="subTitle" idx="1"/>
          </p:nvPr>
        </p:nvSpPr>
        <p:spPr>
          <a:xfrm>
            <a:off x="2190150" y="2249025"/>
            <a:ext cx="4763700" cy="15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FlashDisk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File ISO </a:t>
            </a:r>
            <a:r>
              <a:rPr lang="en-US" dirty="0" err="1">
                <a:solidFill>
                  <a:schemeClr val="bg1"/>
                </a:solidFill>
              </a:rPr>
              <a:t>linux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windows</a:t>
            </a:r>
          </a:p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Komputer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0"/>
          <p:cNvSpPr txBox="1">
            <a:spLocks noGrp="1"/>
          </p:cNvSpPr>
          <p:nvPr>
            <p:ph type="title"/>
          </p:nvPr>
        </p:nvSpPr>
        <p:spPr>
          <a:xfrm>
            <a:off x="1911302" y="65728"/>
            <a:ext cx="7182061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B</a:t>
            </a:r>
            <a:r>
              <a:rPr lang="en" dirty="0"/>
              <a:t>uat dulu bootable flashdisk</a:t>
            </a:r>
            <a:endParaRPr dirty="0"/>
          </a:p>
        </p:txBody>
      </p:sp>
      <p:sp>
        <p:nvSpPr>
          <p:cNvPr id="338" name="Google Shape;338;p40"/>
          <p:cNvSpPr txBox="1">
            <a:spLocks noGrp="1"/>
          </p:cNvSpPr>
          <p:nvPr>
            <p:ph type="title" idx="2"/>
          </p:nvPr>
        </p:nvSpPr>
        <p:spPr>
          <a:xfrm>
            <a:off x="0" y="355151"/>
            <a:ext cx="2001900" cy="10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0"/>
          <p:cNvSpPr txBox="1">
            <a:spLocks noGrp="1"/>
          </p:cNvSpPr>
          <p:nvPr>
            <p:ph type="title"/>
          </p:nvPr>
        </p:nvSpPr>
        <p:spPr>
          <a:xfrm>
            <a:off x="1911302" y="65728"/>
            <a:ext cx="7182061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Proses install </a:t>
            </a:r>
            <a:br>
              <a:rPr lang="en-US" dirty="0"/>
            </a:br>
            <a:r>
              <a:rPr lang="en-US" dirty="0" err="1"/>
              <a:t>zorin</a:t>
            </a:r>
            <a:r>
              <a:rPr lang="en-US" dirty="0"/>
              <a:t> </a:t>
            </a:r>
            <a:r>
              <a:rPr lang="en-US" dirty="0" err="1"/>
              <a:t>os</a:t>
            </a:r>
            <a:endParaRPr dirty="0"/>
          </a:p>
        </p:txBody>
      </p:sp>
      <p:sp>
        <p:nvSpPr>
          <p:cNvPr id="338" name="Google Shape;338;p40"/>
          <p:cNvSpPr txBox="1">
            <a:spLocks noGrp="1"/>
          </p:cNvSpPr>
          <p:nvPr>
            <p:ph type="title" idx="2"/>
          </p:nvPr>
        </p:nvSpPr>
        <p:spPr>
          <a:xfrm>
            <a:off x="0" y="355151"/>
            <a:ext cx="2001900" cy="10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8719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510803" y="1479158"/>
            <a:ext cx="2246888" cy="3478353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Masuk </a:t>
            </a:r>
            <a:r>
              <a:rPr lang="en-US" dirty="0" err="1"/>
              <a:t>ke</a:t>
            </a:r>
            <a:r>
              <a:rPr lang="en-US" dirty="0"/>
              <a:t> mode Bios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menakan</a:t>
            </a:r>
            <a:r>
              <a:rPr lang="en-US" dirty="0"/>
              <a:t> dan </a:t>
            </a:r>
            <a:r>
              <a:rPr lang="en-US" dirty="0" err="1"/>
              <a:t>tahan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F2 </a:t>
            </a:r>
            <a:r>
              <a:rPr lang="en-US" dirty="0" err="1"/>
              <a:t>sambil</a:t>
            </a:r>
            <a:r>
              <a:rPr lang="en-US" dirty="0"/>
              <a:t> computer di </a:t>
            </a:r>
            <a:r>
              <a:rPr lang="en-US" dirty="0" err="1"/>
              <a:t>nyalakan</a:t>
            </a:r>
            <a:r>
              <a:rPr lang="en-US" dirty="0"/>
              <a:t>. </a:t>
            </a:r>
          </a:p>
          <a:p>
            <a:pPr marL="139700" indent="0">
              <a:buNone/>
            </a:pPr>
            <a:r>
              <a:rPr lang="en-US" dirty="0" err="1"/>
              <a:t>Menuju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menu boot dan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bootoption</a:t>
            </a:r>
            <a:r>
              <a:rPr lang="en-US" dirty="0"/>
              <a:t> 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flashdisk</a:t>
            </a:r>
            <a:r>
              <a:rPr lang="en-US" dirty="0"/>
              <a:t> bootloader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dibaut</a:t>
            </a:r>
            <a:r>
              <a:rPr lang="en-US" dirty="0"/>
              <a:t> </a:t>
            </a:r>
            <a:r>
              <a:rPr lang="en-US" dirty="0" err="1"/>
              <a:t>tadi</a:t>
            </a:r>
            <a:r>
              <a:rPr lang="en-US" dirty="0"/>
              <a:t>. </a:t>
            </a:r>
          </a:p>
          <a:p>
            <a:pPr marL="139700" indent="0">
              <a:buNone/>
            </a:pPr>
            <a:r>
              <a:rPr lang="en-US" dirty="0" err="1"/>
              <a:t>Tekan</a:t>
            </a:r>
            <a:r>
              <a:rPr lang="en-US" dirty="0"/>
              <a:t> F10 </a:t>
            </a:r>
            <a:r>
              <a:rPr lang="en-US" dirty="0" err="1"/>
              <a:t>untuk</a:t>
            </a:r>
            <a:r>
              <a:rPr lang="en-US" dirty="0"/>
              <a:t> save dan exit</a:t>
            </a:r>
            <a:endParaRPr lang="id-ID" dirty="0"/>
          </a:p>
        </p:txBody>
      </p:sp>
      <p:pic>
        <p:nvPicPr>
          <p:cNvPr id="1028" name="Picture 4" descr="Cara Instal Ulang Laptop ASUS yang Menggunakan Windows 10 | Gadgetren">
            <a:extLst>
              <a:ext uri="{FF2B5EF4-FFF2-40B4-BE49-F238E27FC236}">
                <a16:creationId xmlns:a16="http://schemas.microsoft.com/office/drawing/2014/main" id="{F500AF7E-6240-9964-CAAB-9C0E95F75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1" y="1373994"/>
            <a:ext cx="6118201" cy="3583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7691" y="1479159"/>
            <a:ext cx="3750000" cy="3066300"/>
          </a:xfrm>
        </p:spPr>
        <p:txBody>
          <a:bodyPr/>
          <a:lstStyle/>
          <a:p>
            <a:pPr marL="139700" indent="0">
              <a:buNone/>
            </a:pPr>
            <a:r>
              <a:rPr lang="en-US" dirty="0" err="1"/>
              <a:t>Klik</a:t>
            </a:r>
            <a:r>
              <a:rPr lang="en-US" dirty="0"/>
              <a:t> Try or install Zorin OS</a:t>
            </a:r>
            <a:endParaRPr lang="id-ID" dirty="0"/>
          </a:p>
        </p:txBody>
      </p:sp>
      <p:pic>
        <p:nvPicPr>
          <p:cNvPr id="1026" name="Picture 2" descr="Try or Install Zorin OS16">
            <a:extLst>
              <a:ext uri="{FF2B5EF4-FFF2-40B4-BE49-F238E27FC236}">
                <a16:creationId xmlns:a16="http://schemas.microsoft.com/office/drawing/2014/main" id="{4FC649D2-BD44-BB69-45F4-DB34777A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59" y="1304374"/>
            <a:ext cx="4554495" cy="3415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8087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p67"/>
          <p:cNvSpPr txBox="1">
            <a:spLocks noGrp="1"/>
          </p:cNvSpPr>
          <p:nvPr>
            <p:ph type="title"/>
          </p:nvPr>
        </p:nvSpPr>
        <p:spPr>
          <a:xfrm>
            <a:off x="720000" y="534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</a:t>
            </a:r>
            <a:r>
              <a:rPr lang="en" dirty="0"/>
              <a:t>roses instal linux zorin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ACFD9-A6B4-1A70-52B0-7E7034766E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8BA9C-4F35-FF87-3853-74D82496CCC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7691" y="1479159"/>
            <a:ext cx="3750000" cy="3066300"/>
          </a:xfrm>
        </p:spPr>
        <p:txBody>
          <a:bodyPr/>
          <a:lstStyle/>
          <a:p>
            <a:pPr marL="139700" indent="0">
              <a:buNone/>
            </a:pPr>
            <a:r>
              <a:rPr lang="en-US" dirty="0" err="1"/>
              <a:t>Pilih</a:t>
            </a:r>
            <a:r>
              <a:rPr lang="en-US" dirty="0"/>
              <a:t> Bahasa install dan </a:t>
            </a:r>
            <a:r>
              <a:rPr lang="en-US" dirty="0" err="1"/>
              <a:t>pilih</a:t>
            </a:r>
            <a:r>
              <a:rPr lang="en-US" dirty="0"/>
              <a:t> install </a:t>
            </a:r>
            <a:r>
              <a:rPr lang="en-US" dirty="0" err="1"/>
              <a:t>zorin</a:t>
            </a:r>
            <a:r>
              <a:rPr lang="en-US" dirty="0"/>
              <a:t> </a:t>
            </a:r>
            <a:r>
              <a:rPr lang="en-US" dirty="0" err="1"/>
              <a:t>os</a:t>
            </a:r>
            <a:endParaRPr lang="id-ID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C649D2-BD44-BB69-45F4-DB34777A1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68759" y="1304374"/>
            <a:ext cx="4554494" cy="3415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5279922"/>
      </p:ext>
    </p:extLst>
  </p:cSld>
  <p:clrMapOvr>
    <a:masterClrMapping/>
  </p:clrMapOvr>
</p:sld>
</file>

<file path=ppt/theme/theme1.xml><?xml version="1.0" encoding="utf-8"?>
<a:theme xmlns:a="http://schemas.openxmlformats.org/drawingml/2006/main" name="Latin America Fiscal Policy Thesis Defense by Slidesgo">
  <a:themeElements>
    <a:clrScheme name="Simple Light">
      <a:dk1>
        <a:srgbClr val="4652BE"/>
      </a:dk1>
      <a:lt1>
        <a:srgbClr val="FFFFFF"/>
      </a:lt1>
      <a:dk2>
        <a:srgbClr val="D5C857"/>
      </a:dk2>
      <a:lt2>
        <a:srgbClr val="666666"/>
      </a:lt2>
      <a:accent1>
        <a:srgbClr val="C3B9CF"/>
      </a:accent1>
      <a:accent2>
        <a:srgbClr val="B6ADBE"/>
      </a:accent2>
      <a:accent3>
        <a:srgbClr val="EFEFEF"/>
      </a:accent3>
      <a:accent4>
        <a:srgbClr val="2E3B89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362</Words>
  <Application>Microsoft Office PowerPoint</Application>
  <PresentationFormat>On-screen Show (16:9)</PresentationFormat>
  <Paragraphs>53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Archivo Black</vt:lpstr>
      <vt:lpstr>Comfortaa Medium</vt:lpstr>
      <vt:lpstr>Bebas Neue</vt:lpstr>
      <vt:lpstr>Arial</vt:lpstr>
      <vt:lpstr>Comfortaa SemiBold</vt:lpstr>
      <vt:lpstr>Times New Roman</vt:lpstr>
      <vt:lpstr>Latin America Fiscal Policy Thesis Defense by Slidesgo</vt:lpstr>
      <vt:lpstr>Proses Install Sistem Operasi Linux Ziron OS</vt:lpstr>
      <vt:lpstr>PENGERTIAN ISO </vt:lpstr>
      <vt:lpstr>PENGERTIAN RUFUS</vt:lpstr>
      <vt:lpstr>BAHAN YANG DIBUTUHKAN</vt:lpstr>
      <vt:lpstr>Buat dulu bootable flashdisk</vt:lpstr>
      <vt:lpstr>Proses install  zorin os</vt:lpstr>
      <vt:lpstr>Proses instal linux zorin</vt:lpstr>
      <vt:lpstr>Proses instal linux zorin</vt:lpstr>
      <vt:lpstr>Proses instal linux zorin</vt:lpstr>
      <vt:lpstr>Proses instal linux zorin</vt:lpstr>
      <vt:lpstr>Proses instal linux zorin</vt:lpstr>
      <vt:lpstr>Proses instal linux zorin</vt:lpstr>
      <vt:lpstr>Proses instal linux zorin</vt:lpstr>
      <vt:lpstr>Proses instal linux zorin</vt:lpstr>
      <vt:lpstr>Proses instal linux zorin</vt:lpstr>
      <vt:lpstr>Proses instal linux zorin</vt:lpstr>
      <vt:lpstr>Proses instal linux zorin</vt:lpstr>
      <vt:lpstr>Proses instal linux zorin</vt:lpstr>
      <vt:lpstr>Trimakasih </vt:lpstr>
      <vt:lpstr>DAFTAR PUSTAKA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Latin America Fiscal Policy Thesis Defense</dc:title>
  <dc:creator>ZAINURII</dc:creator>
  <cp:lastModifiedBy>muhammad zainuri</cp:lastModifiedBy>
  <cp:revision>7</cp:revision>
  <dcterms:modified xsi:type="dcterms:W3CDTF">2023-12-08T12:51:46Z</dcterms:modified>
</cp:coreProperties>
</file>